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58" r:id="rId4"/>
    <p:sldId id="259" r:id="rId5"/>
    <p:sldId id="260" r:id="rId6"/>
    <p:sldId id="268" r:id="rId7"/>
    <p:sldId id="270" r:id="rId8"/>
    <p:sldId id="271" r:id="rId9"/>
    <p:sldId id="261" r:id="rId10"/>
    <p:sldId id="262" r:id="rId11"/>
    <p:sldId id="267" r:id="rId12"/>
    <p:sldId id="265" r:id="rId13"/>
    <p:sldId id="266" r:id="rId14"/>
    <p:sldId id="276" r:id="rId15"/>
    <p:sldId id="27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5284F-75F0-0955-5A9E-042B4494CEA9}" v="115" dt="2025-10-01T19:29:24.757"/>
    <p1510:client id="{19A2D17C-7F2E-E5D3-D543-A20EA6A1DDFE}" v="14" dt="2025-10-01T19:01:39.479"/>
    <p1510:client id="{2A0DF208-54A0-B438-AB95-CB00F526001A}" v="82" dt="2025-10-01T18:14:54.354"/>
    <p1510:client id="{79783516-5EE3-59E7-6DEF-57ECBE879648}" v="349" dt="2025-10-01T20:18:54.981"/>
    <p1510:client id="{ABCD1AEC-1D05-C7F5-6BC0-7EE5818C9943}" v="7" dt="2025-10-01T20:36:16.470"/>
    <p1510:client id="{B55EB7AB-23B5-32EE-A611-D909C40F4F90}" v="31" dt="2025-10-01T16:40:12.450"/>
    <p1510:client id="{B613B009-3BE9-BF2F-6435-9CF1255B431B}" v="118" dt="2025-10-01T16:45:05.572"/>
    <p1510:client id="{C97F64B2-2528-A8AB-4DF9-75302D66AFEF}" v="6" dt="2025-10-01T20:07:54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24125575 Sai Priyanka Basa Shanker" userId="S::d24125575@mytudublin.ie::22f506d3-2e0e-4976-aa6f-56b1e56baffc" providerId="AD" clId="Web-{B613B009-3BE9-BF2F-6435-9CF1255B431B}"/>
    <pc:docChg chg="addSld delSld modSld">
      <pc:chgData name="D24125575 Sai Priyanka Basa Shanker" userId="S::d24125575@mytudublin.ie::22f506d3-2e0e-4976-aa6f-56b1e56baffc" providerId="AD" clId="Web-{B613B009-3BE9-BF2F-6435-9CF1255B431B}" dt="2025-10-01T16:45:05.572" v="115" actId="1076"/>
      <pc:docMkLst>
        <pc:docMk/>
      </pc:docMkLst>
      <pc:sldChg chg="addSp delSp modSp mod setBg">
        <pc:chgData name="D24125575 Sai Priyanka Basa Shanker" userId="S::d24125575@mytudublin.ie::22f506d3-2e0e-4976-aa6f-56b1e56baffc" providerId="AD" clId="Web-{B613B009-3BE9-BF2F-6435-9CF1255B431B}" dt="2025-10-01T16:31:55.965" v="5"/>
        <pc:sldMkLst>
          <pc:docMk/>
          <pc:sldMk cId="109857222" sldId="256"/>
        </pc:sldMkLst>
        <pc:spChg chg="del">
          <ac:chgData name="D24125575 Sai Priyanka Basa Shanker" userId="S::d24125575@mytudublin.ie::22f506d3-2e0e-4976-aa6f-56b1e56baffc" providerId="AD" clId="Web-{B613B009-3BE9-BF2F-6435-9CF1255B431B}" dt="2025-10-01T16:31:45.761" v="2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D24125575 Sai Priyanka Basa Shanker" userId="S::d24125575@mytudublin.ie::22f506d3-2e0e-4976-aa6f-56b1e56baffc" providerId="AD" clId="Web-{B613B009-3BE9-BF2F-6435-9CF1255B431B}" dt="2025-10-01T16:31:48.402" v="3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D24125575 Sai Priyanka Basa Shanker" userId="S::d24125575@mytudublin.ie::22f506d3-2e0e-4976-aa6f-56b1e56baffc" providerId="AD" clId="Web-{B613B009-3BE9-BF2F-6435-9CF1255B431B}" dt="2025-10-01T16:31:55.965" v="5"/>
          <ac:spMkLst>
            <pc:docMk/>
            <pc:sldMk cId="109857222" sldId="256"/>
            <ac:spMk id="10" creationId="{2215C6C6-E45C-4179-9FC1-E8A4C1D47430}"/>
          </ac:spMkLst>
        </pc:spChg>
        <pc:spChg chg="add">
          <ac:chgData name="D24125575 Sai Priyanka Basa Shanker" userId="S::d24125575@mytudublin.ie::22f506d3-2e0e-4976-aa6f-56b1e56baffc" providerId="AD" clId="Web-{B613B009-3BE9-BF2F-6435-9CF1255B431B}" dt="2025-10-01T16:31:55.965" v="5"/>
          <ac:spMkLst>
            <pc:docMk/>
            <pc:sldMk cId="109857222" sldId="256"/>
            <ac:spMk id="16" creationId="{3776B14B-F2F4-4825-8DA8-8C7A0F2B3960}"/>
          </ac:spMkLst>
        </pc:spChg>
        <pc:grpChg chg="add">
          <ac:chgData name="D24125575 Sai Priyanka Basa Shanker" userId="S::d24125575@mytudublin.ie::22f506d3-2e0e-4976-aa6f-56b1e56baffc" providerId="AD" clId="Web-{B613B009-3BE9-BF2F-6435-9CF1255B431B}" dt="2025-10-01T16:31:55.965" v="5"/>
          <ac:grpSpMkLst>
            <pc:docMk/>
            <pc:sldMk cId="109857222" sldId="256"/>
            <ac:grpSpMk id="12" creationId="{5FE9FE4C-C9E0-4C54-8010-EA9D29CD4D59}"/>
          </ac:grpSpMkLst>
        </pc:grpChg>
        <pc:picChg chg="add del mod">
          <ac:chgData name="D24125575 Sai Priyanka Basa Shanker" userId="S::d24125575@mytudublin.ie::22f506d3-2e0e-4976-aa6f-56b1e56baffc" providerId="AD" clId="Web-{B613B009-3BE9-BF2F-6435-9CF1255B431B}" dt="2025-10-01T16:31:41.105" v="1"/>
          <ac:picMkLst>
            <pc:docMk/>
            <pc:sldMk cId="109857222" sldId="256"/>
            <ac:picMk id="4" creationId="{7EAC596E-1C1A-FD66-0068-21F6E25ECD1D}"/>
          </ac:picMkLst>
        </pc:picChg>
        <pc:picChg chg="add mod">
          <ac:chgData name="D24125575 Sai Priyanka Basa Shanker" userId="S::d24125575@mytudublin.ie::22f506d3-2e0e-4976-aa6f-56b1e56baffc" providerId="AD" clId="Web-{B613B009-3BE9-BF2F-6435-9CF1255B431B}" dt="2025-10-01T16:31:55.965" v="5"/>
          <ac:picMkLst>
            <pc:docMk/>
            <pc:sldMk cId="109857222" sldId="256"/>
            <ac:picMk id="5" creationId="{894B54EB-329E-BF74-BA0D-FDB95F4C94B0}"/>
          </ac:picMkLst>
        </pc:picChg>
      </pc:sldChg>
      <pc:sldChg chg="new del">
        <pc:chgData name="D24125575 Sai Priyanka Basa Shanker" userId="S::d24125575@mytudublin.ie::22f506d3-2e0e-4976-aa6f-56b1e56baffc" providerId="AD" clId="Web-{B613B009-3BE9-BF2F-6435-9CF1255B431B}" dt="2025-10-01T16:32:44.873" v="13"/>
        <pc:sldMkLst>
          <pc:docMk/>
          <pc:sldMk cId="1592654608" sldId="257"/>
        </pc:sldMkLst>
      </pc:sldChg>
      <pc:sldChg chg="new del">
        <pc:chgData name="D24125575 Sai Priyanka Basa Shanker" userId="S::d24125575@mytudublin.ie::22f506d3-2e0e-4976-aa6f-56b1e56baffc" providerId="AD" clId="Web-{B613B009-3BE9-BF2F-6435-9CF1255B431B}" dt="2025-10-01T16:33:23.110" v="23"/>
        <pc:sldMkLst>
          <pc:docMk/>
          <pc:sldMk cId="1631479279" sldId="257"/>
        </pc:sldMkLst>
      </pc:sldChg>
      <pc:sldChg chg="addSp delSp modSp new del">
        <pc:chgData name="D24125575 Sai Priyanka Basa Shanker" userId="S::d24125575@mytudublin.ie::22f506d3-2e0e-4976-aa6f-56b1e56baffc" providerId="AD" clId="Web-{B613B009-3BE9-BF2F-6435-9CF1255B431B}" dt="2025-10-01T16:32:31.591" v="9"/>
        <pc:sldMkLst>
          <pc:docMk/>
          <pc:sldMk cId="2356329304" sldId="257"/>
        </pc:sldMkLst>
        <pc:spChg chg="add del">
          <ac:chgData name="D24125575 Sai Priyanka Basa Shanker" userId="S::d24125575@mytudublin.ie::22f506d3-2e0e-4976-aa6f-56b1e56baffc" providerId="AD" clId="Web-{B613B009-3BE9-BF2F-6435-9CF1255B431B}" dt="2025-10-01T16:32:23.997" v="8"/>
          <ac:spMkLst>
            <pc:docMk/>
            <pc:sldMk cId="2356329304" sldId="257"/>
            <ac:spMk id="3" creationId="{5ABE5376-AD46-D0DE-A847-A4F8F1C7A2CE}"/>
          </ac:spMkLst>
        </pc:spChg>
        <pc:picChg chg="add del mod ord">
          <ac:chgData name="D24125575 Sai Priyanka Basa Shanker" userId="S::d24125575@mytudublin.ie::22f506d3-2e0e-4976-aa6f-56b1e56baffc" providerId="AD" clId="Web-{B613B009-3BE9-BF2F-6435-9CF1255B431B}" dt="2025-10-01T16:32:23.997" v="8"/>
          <ac:picMkLst>
            <pc:docMk/>
            <pc:sldMk cId="2356329304" sldId="257"/>
            <ac:picMk id="4" creationId="{2A4C29C7-8DF0-8F14-0C05-DC8E3A8F0332}"/>
          </ac:picMkLst>
        </pc:picChg>
      </pc:sldChg>
      <pc:sldChg chg="addSp modSp new">
        <pc:chgData name="D24125575 Sai Priyanka Basa Shanker" userId="S::d24125575@mytudublin.ie::22f506d3-2e0e-4976-aa6f-56b1e56baffc" providerId="AD" clId="Web-{B613B009-3BE9-BF2F-6435-9CF1255B431B}" dt="2025-10-01T16:33:18.250" v="22"/>
        <pc:sldMkLst>
          <pc:docMk/>
          <pc:sldMk cId="3089754926" sldId="258"/>
        </pc:sldMkLst>
        <pc:picChg chg="add mod">
          <ac:chgData name="D24125575 Sai Priyanka Basa Shanker" userId="S::d24125575@mytudublin.ie::22f506d3-2e0e-4976-aa6f-56b1e56baffc" providerId="AD" clId="Web-{B613B009-3BE9-BF2F-6435-9CF1255B431B}" dt="2025-10-01T16:33:18.250" v="22"/>
          <ac:picMkLst>
            <pc:docMk/>
            <pc:sldMk cId="3089754926" sldId="258"/>
            <ac:picMk id="2" creationId="{65DBFD0B-89BE-45F6-36F4-2A30165193DD}"/>
          </ac:picMkLst>
        </pc:picChg>
      </pc:sldChg>
      <pc:sldChg chg="new del">
        <pc:chgData name="D24125575 Sai Priyanka Basa Shanker" userId="S::d24125575@mytudublin.ie::22f506d3-2e0e-4976-aa6f-56b1e56baffc" providerId="AD" clId="Web-{B613B009-3BE9-BF2F-6435-9CF1255B431B}" dt="2025-10-01T16:32:44.889" v="14"/>
        <pc:sldMkLst>
          <pc:docMk/>
          <pc:sldMk cId="3253682910" sldId="258"/>
        </pc:sldMkLst>
      </pc:sldChg>
      <pc:sldChg chg="addSp modSp new">
        <pc:chgData name="D24125575 Sai Priyanka Basa Shanker" userId="S::d24125575@mytudublin.ie::22f506d3-2e0e-4976-aa6f-56b1e56baffc" providerId="AD" clId="Web-{B613B009-3BE9-BF2F-6435-9CF1255B431B}" dt="2025-10-01T16:33:57.596" v="25"/>
        <pc:sldMkLst>
          <pc:docMk/>
          <pc:sldMk cId="2325040962" sldId="259"/>
        </pc:sldMkLst>
        <pc:picChg chg="add mod">
          <ac:chgData name="D24125575 Sai Priyanka Basa Shanker" userId="S::d24125575@mytudublin.ie::22f506d3-2e0e-4976-aa6f-56b1e56baffc" providerId="AD" clId="Web-{B613B009-3BE9-BF2F-6435-9CF1255B431B}" dt="2025-10-01T16:33:57.596" v="25"/>
          <ac:picMkLst>
            <pc:docMk/>
            <pc:sldMk cId="2325040962" sldId="259"/>
            <ac:picMk id="2" creationId="{6903731E-B93E-0DEB-38C2-3F8C76231CFF}"/>
          </ac:picMkLst>
        </pc:picChg>
      </pc:sldChg>
      <pc:sldChg chg="addSp delSp modSp new del mod setBg">
        <pc:chgData name="D24125575 Sai Priyanka Basa Shanker" userId="S::d24125575@mytudublin.ie::22f506d3-2e0e-4976-aa6f-56b1e56baffc" providerId="AD" clId="Web-{B613B009-3BE9-BF2F-6435-9CF1255B431B}" dt="2025-10-01T16:33:07.593" v="19"/>
        <pc:sldMkLst>
          <pc:docMk/>
          <pc:sldMk cId="3712129283" sldId="259"/>
        </pc:sldMkLst>
        <pc:spChg chg="add del">
          <ac:chgData name="D24125575 Sai Priyanka Basa Shanker" userId="S::d24125575@mytudublin.ie::22f506d3-2e0e-4976-aa6f-56b1e56baffc" providerId="AD" clId="Web-{B613B009-3BE9-BF2F-6435-9CF1255B431B}" dt="2025-10-01T16:33:02.765" v="17"/>
          <ac:spMkLst>
            <pc:docMk/>
            <pc:sldMk cId="3712129283" sldId="259"/>
            <ac:spMk id="7" creationId="{2215C6C6-E45C-4179-9FC1-E8A4C1D47430}"/>
          </ac:spMkLst>
        </pc:spChg>
        <pc:spChg chg="add del">
          <ac:chgData name="D24125575 Sai Priyanka Basa Shanker" userId="S::d24125575@mytudublin.ie::22f506d3-2e0e-4976-aa6f-56b1e56baffc" providerId="AD" clId="Web-{B613B009-3BE9-BF2F-6435-9CF1255B431B}" dt="2025-10-01T16:33:02.765" v="17"/>
          <ac:spMkLst>
            <pc:docMk/>
            <pc:sldMk cId="3712129283" sldId="259"/>
            <ac:spMk id="13" creationId="{3776B14B-F2F4-4825-8DA8-8C7A0F2B3960}"/>
          </ac:spMkLst>
        </pc:spChg>
        <pc:grpChg chg="add del">
          <ac:chgData name="D24125575 Sai Priyanka Basa Shanker" userId="S::d24125575@mytudublin.ie::22f506d3-2e0e-4976-aa6f-56b1e56baffc" providerId="AD" clId="Web-{B613B009-3BE9-BF2F-6435-9CF1255B431B}" dt="2025-10-01T16:33:02.765" v="17"/>
          <ac:grpSpMkLst>
            <pc:docMk/>
            <pc:sldMk cId="3712129283" sldId="259"/>
            <ac:grpSpMk id="9" creationId="{5FE9FE4C-C9E0-4C54-8010-EA9D29CD4D59}"/>
          </ac:grpSpMkLst>
        </pc:grpChg>
        <pc:picChg chg="add mod">
          <ac:chgData name="D24125575 Sai Priyanka Basa Shanker" userId="S::d24125575@mytudublin.ie::22f506d3-2e0e-4976-aa6f-56b1e56baffc" providerId="AD" clId="Web-{B613B009-3BE9-BF2F-6435-9CF1255B431B}" dt="2025-10-01T16:33:02.765" v="18"/>
          <ac:picMkLst>
            <pc:docMk/>
            <pc:sldMk cId="3712129283" sldId="259"/>
            <ac:picMk id="2" creationId="{3D6F48F3-92B8-661B-A8DD-B89A69FC43E8}"/>
          </ac:picMkLst>
        </pc:picChg>
      </pc:sldChg>
      <pc:sldChg chg="addSp modSp new">
        <pc:chgData name="D24125575 Sai Priyanka Basa Shanker" userId="S::d24125575@mytudublin.ie::22f506d3-2e0e-4976-aa6f-56b1e56baffc" providerId="AD" clId="Web-{B613B009-3BE9-BF2F-6435-9CF1255B431B}" dt="2025-10-01T16:34:23.440" v="27"/>
        <pc:sldMkLst>
          <pc:docMk/>
          <pc:sldMk cId="2938359730" sldId="260"/>
        </pc:sldMkLst>
        <pc:picChg chg="add mod">
          <ac:chgData name="D24125575 Sai Priyanka Basa Shanker" userId="S::d24125575@mytudublin.ie::22f506d3-2e0e-4976-aa6f-56b1e56baffc" providerId="AD" clId="Web-{B613B009-3BE9-BF2F-6435-9CF1255B431B}" dt="2025-10-01T16:34:23.440" v="27"/>
          <ac:picMkLst>
            <pc:docMk/>
            <pc:sldMk cId="2938359730" sldId="260"/>
            <ac:picMk id="2" creationId="{C26A7FD6-BADA-6687-1475-60DF97DD6545}"/>
          </ac:picMkLst>
        </pc:picChg>
      </pc:sldChg>
      <pc:sldChg chg="addSp modSp new">
        <pc:chgData name="D24125575 Sai Priyanka Basa Shanker" userId="S::d24125575@mytudublin.ie::22f506d3-2e0e-4976-aa6f-56b1e56baffc" providerId="AD" clId="Web-{B613B009-3BE9-BF2F-6435-9CF1255B431B}" dt="2025-10-01T16:36:01.335" v="29"/>
        <pc:sldMkLst>
          <pc:docMk/>
          <pc:sldMk cId="1512802114" sldId="261"/>
        </pc:sldMkLst>
        <pc:picChg chg="add mod">
          <ac:chgData name="D24125575 Sai Priyanka Basa Shanker" userId="S::d24125575@mytudublin.ie::22f506d3-2e0e-4976-aa6f-56b1e56baffc" providerId="AD" clId="Web-{B613B009-3BE9-BF2F-6435-9CF1255B431B}" dt="2025-10-01T16:36:01.335" v="29"/>
          <ac:picMkLst>
            <pc:docMk/>
            <pc:sldMk cId="1512802114" sldId="261"/>
            <ac:picMk id="2" creationId="{602A9699-649B-9F8A-3C1F-1FB28BB23CC0}"/>
          </ac:picMkLst>
        </pc:picChg>
      </pc:sldChg>
      <pc:sldChg chg="addSp modSp new">
        <pc:chgData name="D24125575 Sai Priyanka Basa Shanker" userId="S::d24125575@mytudublin.ie::22f506d3-2e0e-4976-aa6f-56b1e56baffc" providerId="AD" clId="Web-{B613B009-3BE9-BF2F-6435-9CF1255B431B}" dt="2025-10-01T16:37:01.086" v="31"/>
        <pc:sldMkLst>
          <pc:docMk/>
          <pc:sldMk cId="2271959179" sldId="262"/>
        </pc:sldMkLst>
        <pc:picChg chg="add mod">
          <ac:chgData name="D24125575 Sai Priyanka Basa Shanker" userId="S::d24125575@mytudublin.ie::22f506d3-2e0e-4976-aa6f-56b1e56baffc" providerId="AD" clId="Web-{B613B009-3BE9-BF2F-6435-9CF1255B431B}" dt="2025-10-01T16:37:01.086" v="31"/>
          <ac:picMkLst>
            <pc:docMk/>
            <pc:sldMk cId="2271959179" sldId="262"/>
            <ac:picMk id="2" creationId="{0524E4A5-D075-BCB0-3ACB-764294A42D6A}"/>
          </ac:picMkLst>
        </pc:picChg>
      </pc:sldChg>
      <pc:sldChg chg="addSp delSp modSp new del">
        <pc:chgData name="D24125575 Sai Priyanka Basa Shanker" userId="S::d24125575@mytudublin.ie::22f506d3-2e0e-4976-aa6f-56b1e56baffc" providerId="AD" clId="Web-{B613B009-3BE9-BF2F-6435-9CF1255B431B}" dt="2025-10-01T16:42:30.284" v="96"/>
        <pc:sldMkLst>
          <pc:docMk/>
          <pc:sldMk cId="103911298" sldId="263"/>
        </pc:sldMkLst>
        <pc:picChg chg="add del mod">
          <ac:chgData name="D24125575 Sai Priyanka Basa Shanker" userId="S::d24125575@mytudublin.ie::22f506d3-2e0e-4976-aa6f-56b1e56baffc" providerId="AD" clId="Web-{B613B009-3BE9-BF2F-6435-9CF1255B431B}" dt="2025-10-01T16:38:15.807" v="38"/>
          <ac:picMkLst>
            <pc:docMk/>
            <pc:sldMk cId="103911298" sldId="263"/>
            <ac:picMk id="2" creationId="{1E841A64-EFD3-D0E0-CE62-53F7A098CD8B}"/>
          </ac:picMkLst>
        </pc:picChg>
      </pc:sldChg>
      <pc:sldChg chg="addSp modSp new del">
        <pc:chgData name="D24125575 Sai Priyanka Basa Shanker" userId="S::d24125575@mytudublin.ie::22f506d3-2e0e-4976-aa6f-56b1e56baffc" providerId="AD" clId="Web-{B613B009-3BE9-BF2F-6435-9CF1255B431B}" dt="2025-10-01T16:38:17.760" v="39"/>
        <pc:sldMkLst>
          <pc:docMk/>
          <pc:sldMk cId="1519748519" sldId="264"/>
        </pc:sldMkLst>
        <pc:picChg chg="add mod">
          <ac:chgData name="D24125575 Sai Priyanka Basa Shanker" userId="S::d24125575@mytudublin.ie::22f506d3-2e0e-4976-aa6f-56b1e56baffc" providerId="AD" clId="Web-{B613B009-3BE9-BF2F-6435-9CF1255B431B}" dt="2025-10-01T16:37:50.947" v="37"/>
          <ac:picMkLst>
            <pc:docMk/>
            <pc:sldMk cId="1519748519" sldId="264"/>
            <ac:picMk id="2" creationId="{2C3A9AC2-58E8-B598-F1F1-E6F1048C9F6A}"/>
          </ac:picMkLst>
        </pc:picChg>
      </pc:sldChg>
      <pc:sldChg chg="addSp modSp new mod setBg">
        <pc:chgData name="D24125575 Sai Priyanka Basa Shanker" userId="S::d24125575@mytudublin.ie::22f506d3-2e0e-4976-aa6f-56b1e56baffc" providerId="AD" clId="Web-{B613B009-3BE9-BF2F-6435-9CF1255B431B}" dt="2025-10-01T16:43:14.927" v="101"/>
        <pc:sldMkLst>
          <pc:docMk/>
          <pc:sldMk cId="666895174" sldId="265"/>
        </pc:sldMkLst>
        <pc:spChg chg="add">
          <ac:chgData name="D24125575 Sai Priyanka Basa Shanker" userId="S::d24125575@mytudublin.ie::22f506d3-2e0e-4976-aa6f-56b1e56baffc" providerId="AD" clId="Web-{B613B009-3BE9-BF2F-6435-9CF1255B431B}" dt="2025-10-01T16:43:14.927" v="101"/>
          <ac:spMkLst>
            <pc:docMk/>
            <pc:sldMk cId="666895174" sldId="265"/>
            <ac:spMk id="8" creationId="{A9F529C3-C941-49FD-8C67-82F134F64BDB}"/>
          </ac:spMkLst>
        </pc:spChg>
        <pc:spChg chg="add">
          <ac:chgData name="D24125575 Sai Priyanka Basa Shanker" userId="S::d24125575@mytudublin.ie::22f506d3-2e0e-4976-aa6f-56b1e56baffc" providerId="AD" clId="Web-{B613B009-3BE9-BF2F-6435-9CF1255B431B}" dt="2025-10-01T16:43:14.927" v="101"/>
          <ac:spMkLst>
            <pc:docMk/>
            <pc:sldMk cId="666895174" sldId="265"/>
            <ac:spMk id="10" creationId="{20586029-32A0-47E5-9AEC-AE3ABA6B94D0}"/>
          </ac:spMkLst>
        </pc:spChg>
        <pc:picChg chg="add mod ord">
          <ac:chgData name="D24125575 Sai Priyanka Basa Shanker" userId="S::d24125575@mytudublin.ie::22f506d3-2e0e-4976-aa6f-56b1e56baffc" providerId="AD" clId="Web-{B613B009-3BE9-BF2F-6435-9CF1255B431B}" dt="2025-10-01T16:43:14.927" v="101"/>
          <ac:picMkLst>
            <pc:docMk/>
            <pc:sldMk cId="666895174" sldId="265"/>
            <ac:picMk id="2" creationId="{1D5663AD-135F-5872-FBCA-AC32466DE48C}"/>
          </ac:picMkLst>
        </pc:picChg>
        <pc:picChg chg="add mod">
          <ac:chgData name="D24125575 Sai Priyanka Basa Shanker" userId="S::d24125575@mytudublin.ie::22f506d3-2e0e-4976-aa6f-56b1e56baffc" providerId="AD" clId="Web-{B613B009-3BE9-BF2F-6435-9CF1255B431B}" dt="2025-10-01T16:43:14.927" v="101"/>
          <ac:picMkLst>
            <pc:docMk/>
            <pc:sldMk cId="666895174" sldId="265"/>
            <ac:picMk id="3" creationId="{2A4A26A0-BD23-EDE7-1167-4A2E6891A5EE}"/>
          </ac:picMkLst>
        </pc:picChg>
        <pc:cxnChg chg="add">
          <ac:chgData name="D24125575 Sai Priyanka Basa Shanker" userId="S::d24125575@mytudublin.ie::22f506d3-2e0e-4976-aa6f-56b1e56baffc" providerId="AD" clId="Web-{B613B009-3BE9-BF2F-6435-9CF1255B431B}" dt="2025-10-01T16:43:14.927" v="101"/>
          <ac:cxnSpMkLst>
            <pc:docMk/>
            <pc:sldMk cId="666895174" sldId="265"/>
            <ac:cxnSpMk id="12" creationId="{8C730EAB-A532-4295-A302-FB4B90DB9F5E}"/>
          </ac:cxnSpMkLst>
        </pc:cxnChg>
      </pc:sldChg>
      <pc:sldChg chg="new">
        <pc:chgData name="D24125575 Sai Priyanka Basa Shanker" userId="S::d24125575@mytudublin.ie::22f506d3-2e0e-4976-aa6f-56b1e56baffc" providerId="AD" clId="Web-{B613B009-3BE9-BF2F-6435-9CF1255B431B}" dt="2025-10-01T16:37:11.508" v="35"/>
        <pc:sldMkLst>
          <pc:docMk/>
          <pc:sldMk cId="987531432" sldId="266"/>
        </pc:sldMkLst>
      </pc:sldChg>
      <pc:sldChg chg="addSp delSp modSp new mod setBg">
        <pc:chgData name="D24125575 Sai Priyanka Basa Shanker" userId="S::d24125575@mytudublin.ie::22f506d3-2e0e-4976-aa6f-56b1e56baffc" providerId="AD" clId="Web-{B613B009-3BE9-BF2F-6435-9CF1255B431B}" dt="2025-10-01T16:45:05.572" v="115" actId="1076"/>
        <pc:sldMkLst>
          <pc:docMk/>
          <pc:sldMk cId="2715789236" sldId="267"/>
        </pc:sldMkLst>
        <pc:spChg chg="mod">
          <ac:chgData name="D24125575 Sai Priyanka Basa Shanker" userId="S::d24125575@mytudublin.ie::22f506d3-2e0e-4976-aa6f-56b1e56baffc" providerId="AD" clId="Web-{B613B009-3BE9-BF2F-6435-9CF1255B431B}" dt="2025-10-01T16:44:29.586" v="113"/>
          <ac:spMkLst>
            <pc:docMk/>
            <pc:sldMk cId="2715789236" sldId="267"/>
            <ac:spMk id="2" creationId="{E2E47DB6-0432-FE34-D815-4806ED4825A5}"/>
          </ac:spMkLst>
        </pc:spChg>
        <pc:spChg chg="del mod">
          <ac:chgData name="D24125575 Sai Priyanka Basa Shanker" userId="S::d24125575@mytudublin.ie::22f506d3-2e0e-4976-aa6f-56b1e56baffc" providerId="AD" clId="Web-{B613B009-3BE9-BF2F-6435-9CF1255B431B}" dt="2025-10-01T16:39:07.667" v="43"/>
          <ac:spMkLst>
            <pc:docMk/>
            <pc:sldMk cId="2715789236" sldId="267"/>
            <ac:spMk id="3" creationId="{6510BC76-1DD9-AB77-AE1B-9CA0841CE5CB}"/>
          </ac:spMkLst>
        </pc:spChg>
        <pc:spChg chg="add del">
          <ac:chgData name="D24125575 Sai Priyanka Basa Shanker" userId="S::d24125575@mytudublin.ie::22f506d3-2e0e-4976-aa6f-56b1e56baffc" providerId="AD" clId="Web-{B613B009-3BE9-BF2F-6435-9CF1255B431B}" dt="2025-10-01T16:44:06.070" v="107"/>
          <ac:spMkLst>
            <pc:docMk/>
            <pc:sldMk cId="2715789236" sldId="267"/>
            <ac:spMk id="10" creationId="{A34F2A29-86EF-C9CB-FEC4-16A29081141A}"/>
          </ac:spMkLst>
        </pc:spChg>
        <pc:spChg chg="add del">
          <ac:chgData name="D24125575 Sai Priyanka Basa Shanker" userId="S::d24125575@mytudublin.ie::22f506d3-2e0e-4976-aa6f-56b1e56baffc" providerId="AD" clId="Web-{B613B009-3BE9-BF2F-6435-9CF1255B431B}" dt="2025-10-01T16:44:02.929" v="105"/>
          <ac:spMkLst>
            <pc:docMk/>
            <pc:sldMk cId="2715789236" sldId="267"/>
            <ac:spMk id="11" creationId="{521C4EA8-6B83-4338-913D-D75D3C4F34D6}"/>
          </ac:spMkLst>
        </pc:spChg>
        <pc:spChg chg="add del">
          <ac:chgData name="D24125575 Sai Priyanka Basa Shanker" userId="S::d24125575@mytudublin.ie::22f506d3-2e0e-4976-aa6f-56b1e56baffc" providerId="AD" clId="Web-{B613B009-3BE9-BF2F-6435-9CF1255B431B}" dt="2025-10-01T16:44:02.929" v="105"/>
          <ac:spMkLst>
            <pc:docMk/>
            <pc:sldMk cId="2715789236" sldId="267"/>
            <ac:spMk id="17" creationId="{04357C93-F0CB-4A1C-8F77-4E9063789819}"/>
          </ac:spMkLst>
        </pc:spChg>
        <pc:spChg chg="add del">
          <ac:chgData name="D24125575 Sai Priyanka Basa Shanker" userId="S::d24125575@mytudublin.ie::22f506d3-2e0e-4976-aa6f-56b1e56baffc" providerId="AD" clId="Web-{B613B009-3BE9-BF2F-6435-9CF1255B431B}" dt="2025-10-01T16:44:08.445" v="109"/>
          <ac:spMkLst>
            <pc:docMk/>
            <pc:sldMk cId="2715789236" sldId="267"/>
            <ac:spMk id="21" creationId="{8761DDFE-071F-4200-B0AA-394476C2D2D6}"/>
          </ac:spMkLst>
        </pc:spChg>
        <pc:spChg chg="add del">
          <ac:chgData name="D24125575 Sai Priyanka Basa Shanker" userId="S::d24125575@mytudublin.ie::22f506d3-2e0e-4976-aa6f-56b1e56baffc" providerId="AD" clId="Web-{B613B009-3BE9-BF2F-6435-9CF1255B431B}" dt="2025-10-01T16:44:08.445" v="109"/>
          <ac:spMkLst>
            <pc:docMk/>
            <pc:sldMk cId="2715789236" sldId="267"/>
            <ac:spMk id="22" creationId="{3E438F36-0668-B618-2D5D-3BB2A2B1920C}"/>
          </ac:spMkLst>
        </pc:spChg>
        <pc:spChg chg="add del">
          <ac:chgData name="D24125575 Sai Priyanka Basa Shanker" userId="S::d24125575@mytudublin.ie::22f506d3-2e0e-4976-aa6f-56b1e56baffc" providerId="AD" clId="Web-{B613B009-3BE9-BF2F-6435-9CF1255B431B}" dt="2025-10-01T16:44:10.664" v="111"/>
          <ac:spMkLst>
            <pc:docMk/>
            <pc:sldMk cId="2715789236" sldId="267"/>
            <ac:spMk id="24" creationId="{A34F2A29-86EF-C9CB-FEC4-16A29081141A}"/>
          </ac:spMkLst>
        </pc:spChg>
        <pc:spChg chg="add del">
          <ac:chgData name="D24125575 Sai Priyanka Basa Shanker" userId="S::d24125575@mytudublin.ie::22f506d3-2e0e-4976-aa6f-56b1e56baffc" providerId="AD" clId="Web-{B613B009-3BE9-BF2F-6435-9CF1255B431B}" dt="2025-10-01T16:44:29.586" v="113"/>
          <ac:spMkLst>
            <pc:docMk/>
            <pc:sldMk cId="2715789236" sldId="267"/>
            <ac:spMk id="27" creationId="{521C4EA8-6B83-4338-913D-D75D3C4F34D6}"/>
          </ac:spMkLst>
        </pc:spChg>
        <pc:spChg chg="add del">
          <ac:chgData name="D24125575 Sai Priyanka Basa Shanker" userId="S::d24125575@mytudublin.ie::22f506d3-2e0e-4976-aa6f-56b1e56baffc" providerId="AD" clId="Web-{B613B009-3BE9-BF2F-6435-9CF1255B431B}" dt="2025-10-01T16:44:29.586" v="113"/>
          <ac:spMkLst>
            <pc:docMk/>
            <pc:sldMk cId="2715789236" sldId="267"/>
            <ac:spMk id="29" creationId="{04357C93-F0CB-4A1C-8F77-4E9063789819}"/>
          </ac:spMkLst>
        </pc:spChg>
        <pc:grpChg chg="add del">
          <ac:chgData name="D24125575 Sai Priyanka Basa Shanker" userId="S::d24125575@mytudublin.ie::22f506d3-2e0e-4976-aa6f-56b1e56baffc" providerId="AD" clId="Web-{B613B009-3BE9-BF2F-6435-9CF1255B431B}" dt="2025-10-01T16:44:02.929" v="105"/>
          <ac:grpSpMkLst>
            <pc:docMk/>
            <pc:sldMk cId="2715789236" sldId="267"/>
            <ac:grpSpMk id="13" creationId="{3AF6A671-C637-4547-85F4-51B6D1881399}"/>
          </ac:grpSpMkLst>
        </pc:grpChg>
        <pc:grpChg chg="add del">
          <ac:chgData name="D24125575 Sai Priyanka Basa Shanker" userId="S::d24125575@mytudublin.ie::22f506d3-2e0e-4976-aa6f-56b1e56baffc" providerId="AD" clId="Web-{B613B009-3BE9-BF2F-6435-9CF1255B431B}" dt="2025-10-01T16:44:06.070" v="107"/>
          <ac:grpSpMkLst>
            <pc:docMk/>
            <pc:sldMk cId="2715789236" sldId="267"/>
            <ac:grpSpMk id="19" creationId="{792AA144-DDFF-C43B-6866-516C9091D065}"/>
          </ac:grpSpMkLst>
        </pc:grpChg>
        <pc:grpChg chg="add del">
          <ac:chgData name="D24125575 Sai Priyanka Basa Shanker" userId="S::d24125575@mytudublin.ie::22f506d3-2e0e-4976-aa6f-56b1e56baffc" providerId="AD" clId="Web-{B613B009-3BE9-BF2F-6435-9CF1255B431B}" dt="2025-10-01T16:44:10.664" v="111"/>
          <ac:grpSpMkLst>
            <pc:docMk/>
            <pc:sldMk cId="2715789236" sldId="267"/>
            <ac:grpSpMk id="25" creationId="{792AA144-DDFF-C43B-6866-516C9091D065}"/>
          </ac:grpSpMkLst>
        </pc:grpChg>
        <pc:grpChg chg="add del">
          <ac:chgData name="D24125575 Sai Priyanka Basa Shanker" userId="S::d24125575@mytudublin.ie::22f506d3-2e0e-4976-aa6f-56b1e56baffc" providerId="AD" clId="Web-{B613B009-3BE9-BF2F-6435-9CF1255B431B}" dt="2025-10-01T16:44:29.586" v="113"/>
          <ac:grpSpMkLst>
            <pc:docMk/>
            <pc:sldMk cId="2715789236" sldId="267"/>
            <ac:grpSpMk id="28" creationId="{3AF6A671-C637-4547-85F4-51B6D1881399}"/>
          </ac:grpSpMkLst>
        </pc:grpChg>
        <pc:picChg chg="add mod ord">
          <ac:chgData name="D24125575 Sai Priyanka Basa Shanker" userId="S::d24125575@mytudublin.ie::22f506d3-2e0e-4976-aa6f-56b1e56baffc" providerId="AD" clId="Web-{B613B009-3BE9-BF2F-6435-9CF1255B431B}" dt="2025-10-01T16:45:05.572" v="115" actId="1076"/>
          <ac:picMkLst>
            <pc:docMk/>
            <pc:sldMk cId="2715789236" sldId="267"/>
            <ac:picMk id="4" creationId="{EA267A21-83F3-9A40-16D6-8F5D7C9D3D02}"/>
          </ac:picMkLst>
        </pc:picChg>
        <pc:picChg chg="add del mod">
          <ac:chgData name="D24125575 Sai Priyanka Basa Shanker" userId="S::d24125575@mytudublin.ie::22f506d3-2e0e-4976-aa6f-56b1e56baffc" providerId="AD" clId="Web-{B613B009-3BE9-BF2F-6435-9CF1255B431B}" dt="2025-10-01T16:41:02.092" v="86"/>
          <ac:picMkLst>
            <pc:docMk/>
            <pc:sldMk cId="2715789236" sldId="267"/>
            <ac:picMk id="5" creationId="{4B14B665-8432-7081-ECC5-2BCCF8DD9D27}"/>
          </ac:picMkLst>
        </pc:picChg>
        <pc:picChg chg="add mod">
          <ac:chgData name="D24125575 Sai Priyanka Basa Shanker" userId="S::d24125575@mytudublin.ie::22f506d3-2e0e-4976-aa6f-56b1e56baffc" providerId="AD" clId="Web-{B613B009-3BE9-BF2F-6435-9CF1255B431B}" dt="2025-10-01T16:44:59.525" v="114" actId="1076"/>
          <ac:picMkLst>
            <pc:docMk/>
            <pc:sldMk cId="2715789236" sldId="267"/>
            <ac:picMk id="6" creationId="{2519C34F-3722-B2F1-10E6-C71004E05316}"/>
          </ac:picMkLst>
        </pc:picChg>
      </pc:sldChg>
    </pc:docChg>
  </pc:docChgLst>
  <pc:docChgLst>
    <pc:chgData name="D24126339 Huda Ibrahim" userId="S::d24126339@mytudublin.ie::fc222b0b-2b1d-4758-af7b-2764fb150432" providerId="AD" clId="Web-{79783516-5EE3-59E7-6DEF-57ECBE879648}"/>
    <pc:docChg chg="addSld delSld modSld">
      <pc:chgData name="D24126339 Huda Ibrahim" userId="S::d24126339@mytudublin.ie::fc222b0b-2b1d-4758-af7b-2764fb150432" providerId="AD" clId="Web-{79783516-5EE3-59E7-6DEF-57ECBE879648}" dt="2025-10-01T20:18:54.981" v="298" actId="20577"/>
      <pc:docMkLst>
        <pc:docMk/>
      </pc:docMkLst>
      <pc:sldChg chg="modSp">
        <pc:chgData name="D24126339 Huda Ibrahim" userId="S::d24126339@mytudublin.ie::fc222b0b-2b1d-4758-af7b-2764fb150432" providerId="AD" clId="Web-{79783516-5EE3-59E7-6DEF-57ECBE879648}" dt="2025-10-01T19:50:05.565" v="5" actId="14100"/>
        <pc:sldMkLst>
          <pc:docMk/>
          <pc:sldMk cId="109857222" sldId="256"/>
        </pc:sldMkLst>
        <pc:spChg chg="mod">
          <ac:chgData name="D24126339 Huda Ibrahim" userId="S::d24126339@mytudublin.ie::fc222b0b-2b1d-4758-af7b-2764fb150432" providerId="AD" clId="Web-{79783516-5EE3-59E7-6DEF-57ECBE879648}" dt="2025-10-01T19:50:05.565" v="5" actId="14100"/>
          <ac:spMkLst>
            <pc:docMk/>
            <pc:sldMk cId="109857222" sldId="256"/>
            <ac:spMk id="3" creationId="{31A6DF64-D5D4-91C4-48F8-576E8B7B1E18}"/>
          </ac:spMkLst>
        </pc:spChg>
      </pc:sldChg>
      <pc:sldChg chg="modSp">
        <pc:chgData name="D24126339 Huda Ibrahim" userId="S::d24126339@mytudublin.ie::fc222b0b-2b1d-4758-af7b-2764fb150432" providerId="AD" clId="Web-{79783516-5EE3-59E7-6DEF-57ECBE879648}" dt="2025-10-01T19:53:20.272" v="21" actId="1076"/>
        <pc:sldMkLst>
          <pc:docMk/>
          <pc:sldMk cId="3089754926" sldId="258"/>
        </pc:sldMkLst>
        <pc:picChg chg="mod modCrop">
          <ac:chgData name="D24126339 Huda Ibrahim" userId="S::d24126339@mytudublin.ie::fc222b0b-2b1d-4758-af7b-2764fb150432" providerId="AD" clId="Web-{79783516-5EE3-59E7-6DEF-57ECBE879648}" dt="2025-10-01T19:53:20.272" v="21" actId="1076"/>
          <ac:picMkLst>
            <pc:docMk/>
            <pc:sldMk cId="3089754926" sldId="258"/>
            <ac:picMk id="2" creationId="{65DBFD0B-89BE-45F6-36F4-2A30165193DD}"/>
          </ac:picMkLst>
        </pc:picChg>
      </pc:sldChg>
      <pc:sldChg chg="modSp">
        <pc:chgData name="D24126339 Huda Ibrahim" userId="S::d24126339@mytudublin.ie::fc222b0b-2b1d-4758-af7b-2764fb150432" providerId="AD" clId="Web-{79783516-5EE3-59E7-6DEF-57ECBE879648}" dt="2025-10-01T19:53:38.882" v="24" actId="1076"/>
        <pc:sldMkLst>
          <pc:docMk/>
          <pc:sldMk cId="2325040962" sldId="259"/>
        </pc:sldMkLst>
        <pc:picChg chg="mod modCrop">
          <ac:chgData name="D24126339 Huda Ibrahim" userId="S::d24126339@mytudublin.ie::fc222b0b-2b1d-4758-af7b-2764fb150432" providerId="AD" clId="Web-{79783516-5EE3-59E7-6DEF-57ECBE879648}" dt="2025-10-01T19:53:38.882" v="24" actId="1076"/>
          <ac:picMkLst>
            <pc:docMk/>
            <pc:sldMk cId="2325040962" sldId="259"/>
            <ac:picMk id="2" creationId="{6903731E-B93E-0DEB-38C2-3F8C76231CFF}"/>
          </ac:picMkLst>
        </pc:picChg>
      </pc:sldChg>
      <pc:sldChg chg="modSp">
        <pc:chgData name="D24126339 Huda Ibrahim" userId="S::d24126339@mytudublin.ie::fc222b0b-2b1d-4758-af7b-2764fb150432" providerId="AD" clId="Web-{79783516-5EE3-59E7-6DEF-57ECBE879648}" dt="2025-10-01T19:53:50.351" v="26"/>
        <pc:sldMkLst>
          <pc:docMk/>
          <pc:sldMk cId="2938359730" sldId="260"/>
        </pc:sldMkLst>
        <pc:picChg chg="mod modCrop">
          <ac:chgData name="D24126339 Huda Ibrahim" userId="S::d24126339@mytudublin.ie::fc222b0b-2b1d-4758-af7b-2764fb150432" providerId="AD" clId="Web-{79783516-5EE3-59E7-6DEF-57ECBE879648}" dt="2025-10-01T19:53:50.351" v="26"/>
          <ac:picMkLst>
            <pc:docMk/>
            <pc:sldMk cId="2938359730" sldId="260"/>
            <ac:picMk id="2" creationId="{C26A7FD6-BADA-6687-1475-60DF97DD6545}"/>
          </ac:picMkLst>
        </pc:picChg>
      </pc:sldChg>
      <pc:sldChg chg="addSp delSp modSp">
        <pc:chgData name="D24126339 Huda Ibrahim" userId="S::d24126339@mytudublin.ie::fc222b0b-2b1d-4758-af7b-2764fb150432" providerId="AD" clId="Web-{79783516-5EE3-59E7-6DEF-57ECBE879648}" dt="2025-10-01T20:00:53.740" v="128"/>
        <pc:sldMkLst>
          <pc:docMk/>
          <pc:sldMk cId="1512802114" sldId="261"/>
        </pc:sldMkLst>
        <pc:spChg chg="add mod">
          <ac:chgData name="D24126339 Huda Ibrahim" userId="S::d24126339@mytudublin.ie::fc222b0b-2b1d-4758-af7b-2764fb150432" providerId="AD" clId="Web-{79783516-5EE3-59E7-6DEF-57ECBE879648}" dt="2025-10-01T20:00:53.740" v="128"/>
          <ac:spMkLst>
            <pc:docMk/>
            <pc:sldMk cId="1512802114" sldId="261"/>
            <ac:spMk id="4" creationId="{E6B421FA-76CB-6EC6-DA45-908B01C46BDE}"/>
          </ac:spMkLst>
        </pc:spChg>
        <pc:spChg chg="del">
          <ac:chgData name="D24126339 Huda Ibrahim" userId="S::d24126339@mytudublin.ie::fc222b0b-2b1d-4758-af7b-2764fb150432" providerId="AD" clId="Web-{79783516-5EE3-59E7-6DEF-57ECBE879648}" dt="2025-10-01T20:00:29.269" v="124"/>
          <ac:spMkLst>
            <pc:docMk/>
            <pc:sldMk cId="1512802114" sldId="261"/>
            <ac:spMk id="21" creationId="{01D0AF59-99C3-4251-AB9A-C966C6AD4400}"/>
          </ac:spMkLst>
        </pc:spChg>
        <pc:spChg chg="del">
          <ac:chgData name="D24126339 Huda Ibrahim" userId="S::d24126339@mytudublin.ie::fc222b0b-2b1d-4758-af7b-2764fb150432" providerId="AD" clId="Web-{79783516-5EE3-59E7-6DEF-57ECBE879648}" dt="2025-10-01T20:00:29.269" v="124"/>
          <ac:spMkLst>
            <pc:docMk/>
            <pc:sldMk cId="1512802114" sldId="261"/>
            <ac:spMk id="22" creationId="{1855405F-37A2-4869-9154-F8BE3BECE6C3}"/>
          </ac:spMkLst>
        </pc:spChg>
        <pc:spChg chg="add">
          <ac:chgData name="D24126339 Huda Ibrahim" userId="S::d24126339@mytudublin.ie::fc222b0b-2b1d-4758-af7b-2764fb150432" providerId="AD" clId="Web-{79783516-5EE3-59E7-6DEF-57ECBE879648}" dt="2025-10-01T20:00:29.269" v="124"/>
          <ac:spMkLst>
            <pc:docMk/>
            <pc:sldMk cId="1512802114" sldId="261"/>
            <ac:spMk id="27" creationId="{7ED7575E-88D2-B771-681D-46A7E55415DD}"/>
          </ac:spMkLst>
        </pc:spChg>
        <pc:picChg chg="mod modCrop">
          <ac:chgData name="D24126339 Huda Ibrahim" userId="S::d24126339@mytudublin.ie::fc222b0b-2b1d-4758-af7b-2764fb150432" providerId="AD" clId="Web-{79783516-5EE3-59E7-6DEF-57ECBE879648}" dt="2025-10-01T20:00:29.269" v="124"/>
          <ac:picMkLst>
            <pc:docMk/>
            <pc:sldMk cId="1512802114" sldId="261"/>
            <ac:picMk id="2" creationId="{602A9699-649B-9F8A-3C1F-1FB28BB23CC0}"/>
          </ac:picMkLst>
        </pc:picChg>
        <pc:cxnChg chg="add">
          <ac:chgData name="D24126339 Huda Ibrahim" userId="S::d24126339@mytudublin.ie::fc222b0b-2b1d-4758-af7b-2764fb150432" providerId="AD" clId="Web-{79783516-5EE3-59E7-6DEF-57ECBE879648}" dt="2025-10-01T20:00:29.269" v="124"/>
          <ac:cxnSpMkLst>
            <pc:docMk/>
            <pc:sldMk cId="1512802114" sldId="261"/>
            <ac:cxnSpMk id="29" creationId="{249EDD1B-F94D-B4E6-ACAA-566B9A26FDE3}"/>
          </ac:cxnSpMkLst>
        </pc:cxnChg>
      </pc:sldChg>
      <pc:sldChg chg="addSp delSp modSp">
        <pc:chgData name="D24126339 Huda Ibrahim" userId="S::d24126339@mytudublin.ie::fc222b0b-2b1d-4758-af7b-2764fb150432" providerId="AD" clId="Web-{79783516-5EE3-59E7-6DEF-57ECBE879648}" dt="2025-10-01T20:01:09.881" v="131" actId="14100"/>
        <pc:sldMkLst>
          <pc:docMk/>
          <pc:sldMk cId="2271959179" sldId="262"/>
        </pc:sldMkLst>
        <pc:spChg chg="add mod">
          <ac:chgData name="D24126339 Huda Ibrahim" userId="S::d24126339@mytudublin.ie::fc222b0b-2b1d-4758-af7b-2764fb150432" providerId="AD" clId="Web-{79783516-5EE3-59E7-6DEF-57ECBE879648}" dt="2025-10-01T20:01:09.881" v="131" actId="14100"/>
          <ac:spMkLst>
            <pc:docMk/>
            <pc:sldMk cId="2271959179" sldId="262"/>
            <ac:spMk id="6" creationId="{1D5D01E2-AE1D-2FEE-F0E1-47E70491EF05}"/>
          </ac:spMkLst>
        </pc:spChg>
        <pc:picChg chg="add del">
          <ac:chgData name="D24126339 Huda Ibrahim" userId="S::d24126339@mytudublin.ie::fc222b0b-2b1d-4758-af7b-2764fb150432" providerId="AD" clId="Web-{79783516-5EE3-59E7-6DEF-57ECBE879648}" dt="2025-10-01T19:58:19.917" v="93"/>
          <ac:picMkLst>
            <pc:docMk/>
            <pc:sldMk cId="2271959179" sldId="262"/>
            <ac:picMk id="4" creationId="{1BBD16E6-4CEC-A6A3-BD65-E153AE095D85}"/>
          </ac:picMkLst>
        </pc:picChg>
      </pc:sldChg>
      <pc:sldChg chg="addSp modSp">
        <pc:chgData name="D24126339 Huda Ibrahim" userId="S::d24126339@mytudublin.ie::fc222b0b-2b1d-4758-af7b-2764fb150432" providerId="AD" clId="Web-{79783516-5EE3-59E7-6DEF-57ECBE879648}" dt="2025-10-01T20:02:15.761" v="161" actId="20577"/>
        <pc:sldMkLst>
          <pc:docMk/>
          <pc:sldMk cId="666895174" sldId="265"/>
        </pc:sldMkLst>
        <pc:spChg chg="add mod">
          <ac:chgData name="D24126339 Huda Ibrahim" userId="S::d24126339@mytudublin.ie::fc222b0b-2b1d-4758-af7b-2764fb150432" providerId="AD" clId="Web-{79783516-5EE3-59E7-6DEF-57ECBE879648}" dt="2025-10-01T20:02:15.761" v="161" actId="20577"/>
          <ac:spMkLst>
            <pc:docMk/>
            <pc:sldMk cId="666895174" sldId="265"/>
            <ac:spMk id="5" creationId="{49875DCC-A156-C00B-246F-5734B77A64C9}"/>
          </ac:spMkLst>
        </pc:spChg>
        <pc:grpChg chg="add">
          <ac:chgData name="D24126339 Huda Ibrahim" userId="S::d24126339@mytudublin.ie::fc222b0b-2b1d-4758-af7b-2764fb150432" providerId="AD" clId="Web-{79783516-5EE3-59E7-6DEF-57ECBE879648}" dt="2025-10-01T20:02:03.385" v="140"/>
          <ac:grpSpMkLst>
            <pc:docMk/>
            <pc:sldMk cId="666895174" sldId="265"/>
            <ac:grpSpMk id="7" creationId="{12B241C5-7E45-AD52-638D-31E8FD2BC181}"/>
          </ac:grpSpMkLst>
        </pc:grpChg>
        <pc:picChg chg="mod ord">
          <ac:chgData name="D24126339 Huda Ibrahim" userId="S::d24126339@mytudublin.ie::fc222b0b-2b1d-4758-af7b-2764fb150432" providerId="AD" clId="Web-{79783516-5EE3-59E7-6DEF-57ECBE879648}" dt="2025-10-01T20:02:03.385" v="140"/>
          <ac:picMkLst>
            <pc:docMk/>
            <pc:sldMk cId="666895174" sldId="265"/>
            <ac:picMk id="2" creationId="{1D5663AD-135F-5872-FBCA-AC32466DE48C}"/>
          </ac:picMkLst>
        </pc:picChg>
        <pc:picChg chg="mod">
          <ac:chgData name="D24126339 Huda Ibrahim" userId="S::d24126339@mytudublin.ie::fc222b0b-2b1d-4758-af7b-2764fb150432" providerId="AD" clId="Web-{79783516-5EE3-59E7-6DEF-57ECBE879648}" dt="2025-10-01T20:02:03.385" v="140"/>
          <ac:picMkLst>
            <pc:docMk/>
            <pc:sldMk cId="666895174" sldId="265"/>
            <ac:picMk id="3" creationId="{2A4A26A0-BD23-EDE7-1167-4A2E6891A5EE}"/>
          </ac:picMkLst>
        </pc:picChg>
      </pc:sldChg>
      <pc:sldChg chg="addSp delSp modSp mod setBg">
        <pc:chgData name="D24126339 Huda Ibrahim" userId="S::d24126339@mytudublin.ie::fc222b0b-2b1d-4758-af7b-2764fb150432" providerId="AD" clId="Web-{79783516-5EE3-59E7-6DEF-57ECBE879648}" dt="2025-10-01T19:55:57.853" v="53"/>
        <pc:sldMkLst>
          <pc:docMk/>
          <pc:sldMk cId="506644595" sldId="268"/>
        </pc:sldMkLst>
        <pc:spChg chg="mod">
          <ac:chgData name="D24126339 Huda Ibrahim" userId="S::d24126339@mytudublin.ie::fc222b0b-2b1d-4758-af7b-2764fb150432" providerId="AD" clId="Web-{79783516-5EE3-59E7-6DEF-57ECBE879648}" dt="2025-10-01T19:55:57.853" v="53"/>
          <ac:spMkLst>
            <pc:docMk/>
            <pc:sldMk cId="506644595" sldId="268"/>
            <ac:spMk id="2" creationId="{A6AC38EA-21E8-5E64-44DC-CA62C0C57ADC}"/>
          </ac:spMkLst>
        </pc:spChg>
        <pc:spChg chg="add mod">
          <ac:chgData name="D24126339 Huda Ibrahim" userId="S::d24126339@mytudublin.ie::fc222b0b-2b1d-4758-af7b-2764fb150432" providerId="AD" clId="Web-{79783516-5EE3-59E7-6DEF-57ECBE879648}" dt="2025-10-01T19:55:57.853" v="53"/>
          <ac:spMkLst>
            <pc:docMk/>
            <pc:sldMk cId="506644595" sldId="268"/>
            <ac:spMk id="3" creationId="{2D50BFF1-5F82-62DC-4CFE-716D54BFB09F}"/>
          </ac:spMkLst>
        </pc:spChg>
        <pc:spChg chg="add del">
          <ac:chgData name="D24126339 Huda Ibrahim" userId="S::d24126339@mytudublin.ie::fc222b0b-2b1d-4758-af7b-2764fb150432" providerId="AD" clId="Web-{79783516-5EE3-59E7-6DEF-57ECBE879648}" dt="2025-10-01T19:55:57.853" v="53"/>
          <ac:spMkLst>
            <pc:docMk/>
            <pc:sldMk cId="506644595" sldId="268"/>
            <ac:spMk id="9" creationId="{9D768B77-8742-43A0-AF16-6AC4D378E482}"/>
          </ac:spMkLst>
        </pc:spChg>
        <pc:spChg chg="add del">
          <ac:chgData name="D24126339 Huda Ibrahim" userId="S::d24126339@mytudublin.ie::fc222b0b-2b1d-4758-af7b-2764fb150432" providerId="AD" clId="Web-{79783516-5EE3-59E7-6DEF-57ECBE879648}" dt="2025-10-01T19:55:57.853" v="53"/>
          <ac:spMkLst>
            <pc:docMk/>
            <pc:sldMk cId="506644595" sldId="268"/>
            <ac:spMk id="11" creationId="{48B13CA8-CBEA-4805-955D-CEBE32236560}"/>
          </ac:spMkLst>
        </pc:spChg>
        <pc:picChg chg="mod">
          <ac:chgData name="D24126339 Huda Ibrahim" userId="S::d24126339@mytudublin.ie::fc222b0b-2b1d-4758-af7b-2764fb150432" providerId="AD" clId="Web-{79783516-5EE3-59E7-6DEF-57ECBE879648}" dt="2025-10-01T19:55:57.853" v="53"/>
          <ac:picMkLst>
            <pc:docMk/>
            <pc:sldMk cId="506644595" sldId="268"/>
            <ac:picMk id="4" creationId="{56486AEC-22A8-98EA-C3B4-468433B109B2}"/>
          </ac:picMkLst>
        </pc:picChg>
        <pc:cxnChg chg="add">
          <ac:chgData name="D24126339 Huda Ibrahim" userId="S::d24126339@mytudublin.ie::fc222b0b-2b1d-4758-af7b-2764fb150432" providerId="AD" clId="Web-{79783516-5EE3-59E7-6DEF-57ECBE879648}" dt="2025-10-01T19:55:57.853" v="53"/>
          <ac:cxnSpMkLst>
            <pc:docMk/>
            <pc:sldMk cId="506644595" sldId="268"/>
            <ac:cxnSpMk id="16" creationId="{249EDD1B-F94D-B4E6-ACAA-566B9A26FDE3}"/>
          </ac:cxnSpMkLst>
        </pc:cxnChg>
      </pc:sldChg>
      <pc:sldChg chg="addSp modSp mod setBg">
        <pc:chgData name="D24126339 Huda Ibrahim" userId="S::d24126339@mytudublin.ie::fc222b0b-2b1d-4758-af7b-2764fb150432" providerId="AD" clId="Web-{79783516-5EE3-59E7-6DEF-57ECBE879648}" dt="2025-10-01T19:57:25.776" v="91"/>
        <pc:sldMkLst>
          <pc:docMk/>
          <pc:sldMk cId="890591555" sldId="270"/>
        </pc:sldMkLst>
        <pc:spChg chg="add mod">
          <ac:chgData name="D24126339 Huda Ibrahim" userId="S::d24126339@mytudublin.ie::fc222b0b-2b1d-4758-af7b-2764fb150432" providerId="AD" clId="Web-{79783516-5EE3-59E7-6DEF-57ECBE879648}" dt="2025-10-01T19:57:25.776" v="91"/>
          <ac:spMkLst>
            <pc:docMk/>
            <pc:sldMk cId="890591555" sldId="270"/>
            <ac:spMk id="4" creationId="{B5C808D1-44E9-847F-FE3E-0A7D38A343D2}"/>
          </ac:spMkLst>
        </pc:spChg>
        <pc:spChg chg="add mod">
          <ac:chgData name="D24126339 Huda Ibrahim" userId="S::d24126339@mytudublin.ie::fc222b0b-2b1d-4758-af7b-2764fb150432" providerId="AD" clId="Web-{79783516-5EE3-59E7-6DEF-57ECBE879648}" dt="2025-10-01T19:57:25.776" v="91"/>
          <ac:spMkLst>
            <pc:docMk/>
            <pc:sldMk cId="890591555" sldId="270"/>
            <ac:spMk id="6" creationId="{3997AD75-6CF4-0927-4C2C-3E180B467B3E}"/>
          </ac:spMkLst>
        </pc:spChg>
        <pc:picChg chg="mod ord">
          <ac:chgData name="D24126339 Huda Ibrahim" userId="S::d24126339@mytudublin.ie::fc222b0b-2b1d-4758-af7b-2764fb150432" providerId="AD" clId="Web-{79783516-5EE3-59E7-6DEF-57ECBE879648}" dt="2025-10-01T19:57:25.776" v="91"/>
          <ac:picMkLst>
            <pc:docMk/>
            <pc:sldMk cId="890591555" sldId="270"/>
            <ac:picMk id="2" creationId="{F0BCD78F-93C2-1BA2-DF30-6892C3BF3ACA}"/>
          </ac:picMkLst>
        </pc:picChg>
        <pc:cxnChg chg="add">
          <ac:chgData name="D24126339 Huda Ibrahim" userId="S::d24126339@mytudublin.ie::fc222b0b-2b1d-4758-af7b-2764fb150432" providerId="AD" clId="Web-{79783516-5EE3-59E7-6DEF-57ECBE879648}" dt="2025-10-01T19:57:25.776" v="91"/>
          <ac:cxnSpMkLst>
            <pc:docMk/>
            <pc:sldMk cId="890591555" sldId="270"/>
            <ac:cxnSpMk id="11" creationId="{249EDD1B-F94D-B4E6-ACAA-566B9A26FDE3}"/>
          </ac:cxnSpMkLst>
        </pc:cxnChg>
      </pc:sldChg>
      <pc:sldChg chg="addSp modSp">
        <pc:chgData name="D24126339 Huda Ibrahim" userId="S::d24126339@mytudublin.ie::fc222b0b-2b1d-4758-af7b-2764fb150432" providerId="AD" clId="Web-{79783516-5EE3-59E7-6DEF-57ECBE879648}" dt="2025-10-01T19:59:49.109" v="115"/>
        <pc:sldMkLst>
          <pc:docMk/>
          <pc:sldMk cId="937691471" sldId="271"/>
        </pc:sldMkLst>
        <pc:spChg chg="add">
          <ac:chgData name="D24126339 Huda Ibrahim" userId="S::d24126339@mytudublin.ie::fc222b0b-2b1d-4758-af7b-2764fb150432" providerId="AD" clId="Web-{79783516-5EE3-59E7-6DEF-57ECBE879648}" dt="2025-10-01T19:58:45.995" v="96"/>
          <ac:spMkLst>
            <pc:docMk/>
            <pc:sldMk cId="937691471" sldId="271"/>
            <ac:spMk id="3" creationId="{285DBF52-9714-0062-4642-0C0DAC6340FD}"/>
          </ac:spMkLst>
        </pc:spChg>
        <pc:spChg chg="add mod">
          <ac:chgData name="D24126339 Huda Ibrahim" userId="S::d24126339@mytudublin.ie::fc222b0b-2b1d-4758-af7b-2764fb150432" providerId="AD" clId="Web-{79783516-5EE3-59E7-6DEF-57ECBE879648}" dt="2025-10-01T19:59:49.109" v="115"/>
          <ac:spMkLst>
            <pc:docMk/>
            <pc:sldMk cId="937691471" sldId="271"/>
            <ac:spMk id="6" creationId="{954E6170-B5D9-DC65-EE0E-2DBCCE771BAF}"/>
          </ac:spMkLst>
        </pc:spChg>
        <pc:picChg chg="mod ord">
          <ac:chgData name="D24126339 Huda Ibrahim" userId="S::d24126339@mytudublin.ie::fc222b0b-2b1d-4758-af7b-2764fb150432" providerId="AD" clId="Web-{79783516-5EE3-59E7-6DEF-57ECBE879648}" dt="2025-10-01T19:59:49.109" v="115"/>
          <ac:picMkLst>
            <pc:docMk/>
            <pc:sldMk cId="937691471" sldId="271"/>
            <ac:picMk id="4" creationId="{6C961374-DAAE-7ABE-66DC-83A22B81B83E}"/>
          </ac:picMkLst>
        </pc:picChg>
        <pc:cxnChg chg="add">
          <ac:chgData name="D24126339 Huda Ibrahim" userId="S::d24126339@mytudublin.ie::fc222b0b-2b1d-4758-af7b-2764fb150432" providerId="AD" clId="Web-{79783516-5EE3-59E7-6DEF-57ECBE879648}" dt="2025-10-01T19:59:49.109" v="115"/>
          <ac:cxnSpMkLst>
            <pc:docMk/>
            <pc:sldMk cId="937691471" sldId="271"/>
            <ac:cxnSpMk id="11" creationId="{249EDD1B-F94D-B4E6-ACAA-566B9A26FDE3}"/>
          </ac:cxnSpMkLst>
        </pc:cxnChg>
      </pc:sldChg>
      <pc:sldChg chg="addSp modSp new mod setBg">
        <pc:chgData name="D24126339 Huda Ibrahim" userId="S::d24126339@mytudublin.ie::fc222b0b-2b1d-4758-af7b-2764fb150432" providerId="AD" clId="Web-{79783516-5EE3-59E7-6DEF-57ECBE879648}" dt="2025-10-01T19:52:32.709" v="18" actId="20577"/>
        <pc:sldMkLst>
          <pc:docMk/>
          <pc:sldMk cId="1380373746" sldId="273"/>
        </pc:sldMkLst>
        <pc:spChg chg="mod">
          <ac:chgData name="D24126339 Huda Ibrahim" userId="S::d24126339@mytudublin.ie::fc222b0b-2b1d-4758-af7b-2764fb150432" providerId="AD" clId="Web-{79783516-5EE3-59E7-6DEF-57ECBE879648}" dt="2025-10-01T19:52:17.365" v="12"/>
          <ac:spMkLst>
            <pc:docMk/>
            <pc:sldMk cId="1380373746" sldId="273"/>
            <ac:spMk id="2" creationId="{88C4A13C-8A8D-8F93-799D-FB72DF796C4E}"/>
          </ac:spMkLst>
        </pc:spChg>
        <pc:spChg chg="mod">
          <ac:chgData name="D24126339 Huda Ibrahim" userId="S::d24126339@mytudublin.ie::fc222b0b-2b1d-4758-af7b-2764fb150432" providerId="AD" clId="Web-{79783516-5EE3-59E7-6DEF-57ECBE879648}" dt="2025-10-01T19:52:32.709" v="18" actId="20577"/>
          <ac:spMkLst>
            <pc:docMk/>
            <pc:sldMk cId="1380373746" sldId="273"/>
            <ac:spMk id="3" creationId="{00587BE0-A2F8-3866-079C-F1182014F8D1}"/>
          </ac:spMkLst>
        </pc:spChg>
        <pc:picChg chg="add">
          <ac:chgData name="D24126339 Huda Ibrahim" userId="S::d24126339@mytudublin.ie::fc222b0b-2b1d-4758-af7b-2764fb150432" providerId="AD" clId="Web-{79783516-5EE3-59E7-6DEF-57ECBE879648}" dt="2025-10-01T19:52:17.365" v="12"/>
          <ac:picMkLst>
            <pc:docMk/>
            <pc:sldMk cId="1380373746" sldId="273"/>
            <ac:picMk id="5" creationId="{10A0B0FE-3B9C-5CC1-227C-53BD9BE2D2B6}"/>
          </ac:picMkLst>
        </pc:picChg>
        <pc:cxnChg chg="add">
          <ac:chgData name="D24126339 Huda Ibrahim" userId="S::d24126339@mytudublin.ie::fc222b0b-2b1d-4758-af7b-2764fb150432" providerId="AD" clId="Web-{79783516-5EE3-59E7-6DEF-57ECBE879648}" dt="2025-10-01T19:52:17.365" v="12"/>
          <ac:cxnSpMkLst>
            <pc:docMk/>
            <pc:sldMk cId="1380373746" sldId="273"/>
            <ac:cxnSpMk id="9" creationId="{1503BFE4-729B-D9D0-C17B-501E6AF1127A}"/>
          </ac:cxnSpMkLst>
        </pc:cxnChg>
      </pc:sldChg>
      <pc:sldChg chg="delSp new del">
        <pc:chgData name="D24126339 Huda Ibrahim" userId="S::d24126339@mytudublin.ie::fc222b0b-2b1d-4758-af7b-2764fb150432" providerId="AD" clId="Web-{79783516-5EE3-59E7-6DEF-57ECBE879648}" dt="2025-10-01T20:10:53.464" v="190"/>
        <pc:sldMkLst>
          <pc:docMk/>
          <pc:sldMk cId="1740979680" sldId="274"/>
        </pc:sldMkLst>
        <pc:graphicFrameChg chg="del">
          <ac:chgData name="D24126339 Huda Ibrahim" userId="S::d24126339@mytudublin.ie::fc222b0b-2b1d-4758-af7b-2764fb150432" providerId="AD" clId="Web-{79783516-5EE3-59E7-6DEF-57ECBE879648}" dt="2025-10-01T20:10:45.979" v="189"/>
          <ac:graphicFrameMkLst>
            <pc:docMk/>
            <pc:sldMk cId="1740979680" sldId="274"/>
            <ac:graphicFrameMk id="5" creationId="{F0298E96-1952-D5E8-87AE-19F9A0815AAB}"/>
          </ac:graphicFrameMkLst>
        </pc:graphicFrameChg>
      </pc:sldChg>
      <pc:sldChg chg="addSp delSp modSp new mod setBg">
        <pc:chgData name="D24126339 Huda Ibrahim" userId="S::d24126339@mytudublin.ie::fc222b0b-2b1d-4758-af7b-2764fb150432" providerId="AD" clId="Web-{79783516-5EE3-59E7-6DEF-57ECBE879648}" dt="2025-10-01T20:07:06.412" v="188" actId="14100"/>
        <pc:sldMkLst>
          <pc:docMk/>
          <pc:sldMk cId="397697985" sldId="275"/>
        </pc:sldMkLst>
        <pc:spChg chg="mod">
          <ac:chgData name="D24126339 Huda Ibrahim" userId="S::d24126339@mytudublin.ie::fc222b0b-2b1d-4758-af7b-2764fb150432" providerId="AD" clId="Web-{79783516-5EE3-59E7-6DEF-57ECBE879648}" dt="2025-10-01T20:06:59.694" v="186"/>
          <ac:spMkLst>
            <pc:docMk/>
            <pc:sldMk cId="397697985" sldId="275"/>
            <ac:spMk id="2" creationId="{A6ED5CC7-C5BE-A93A-A8CF-5ECAA72CFB26}"/>
          </ac:spMkLst>
        </pc:spChg>
        <pc:spChg chg="add del">
          <ac:chgData name="D24126339 Huda Ibrahim" userId="S::d24126339@mytudublin.ie::fc222b0b-2b1d-4758-af7b-2764fb150432" providerId="AD" clId="Web-{79783516-5EE3-59E7-6DEF-57ECBE879648}" dt="2025-10-01T20:06:59.678" v="185"/>
          <ac:spMkLst>
            <pc:docMk/>
            <pc:sldMk cId="397697985" sldId="275"/>
            <ac:spMk id="8" creationId="{D4771268-CB57-404A-9271-370EB28F6090}"/>
          </ac:spMkLst>
        </pc:spChg>
        <pc:picChg chg="add mod">
          <ac:chgData name="D24126339 Huda Ibrahim" userId="S::d24126339@mytudublin.ie::fc222b0b-2b1d-4758-af7b-2764fb150432" providerId="AD" clId="Web-{79783516-5EE3-59E7-6DEF-57ECBE879648}" dt="2025-10-01T20:07:06.412" v="188" actId="14100"/>
          <ac:picMkLst>
            <pc:docMk/>
            <pc:sldMk cId="397697985" sldId="275"/>
            <ac:picMk id="3" creationId="{1E0D832F-10E1-A308-CD65-6079EBBE57E4}"/>
          </ac:picMkLst>
        </pc:picChg>
        <pc:cxnChg chg="add">
          <ac:chgData name="D24126339 Huda Ibrahim" userId="S::d24126339@mytudublin.ie::fc222b0b-2b1d-4758-af7b-2764fb150432" providerId="AD" clId="Web-{79783516-5EE3-59E7-6DEF-57ECBE879648}" dt="2025-10-01T20:06:59.694" v="186"/>
          <ac:cxnSpMkLst>
            <pc:docMk/>
            <pc:sldMk cId="397697985" sldId="275"/>
            <ac:cxnSpMk id="10" creationId="{33193FD5-6A49-7562-EA76-F15D42E15804}"/>
          </ac:cxnSpMkLst>
        </pc:cxnChg>
      </pc:sldChg>
      <pc:sldChg chg="addSp modSp new mod setBg">
        <pc:chgData name="D24126339 Huda Ibrahim" userId="S::d24126339@mytudublin.ie::fc222b0b-2b1d-4758-af7b-2764fb150432" providerId="AD" clId="Web-{79783516-5EE3-59E7-6DEF-57ECBE879648}" dt="2025-10-01T20:18:54.981" v="298" actId="20577"/>
        <pc:sldMkLst>
          <pc:docMk/>
          <pc:sldMk cId="2934548413" sldId="276"/>
        </pc:sldMkLst>
        <pc:spChg chg="mod">
          <ac:chgData name="D24126339 Huda Ibrahim" userId="S::d24126339@mytudublin.ie::fc222b0b-2b1d-4758-af7b-2764fb150432" providerId="AD" clId="Web-{79783516-5EE3-59E7-6DEF-57ECBE879648}" dt="2025-10-01T20:16:38.033" v="261"/>
          <ac:spMkLst>
            <pc:docMk/>
            <pc:sldMk cId="2934548413" sldId="276"/>
            <ac:spMk id="2" creationId="{B3395599-64ED-D241-7D55-B4CB1FC4588E}"/>
          </ac:spMkLst>
        </pc:spChg>
        <pc:spChg chg="add mod">
          <ac:chgData name="D24126339 Huda Ibrahim" userId="S::d24126339@mytudublin.ie::fc222b0b-2b1d-4758-af7b-2764fb150432" providerId="AD" clId="Web-{79783516-5EE3-59E7-6DEF-57ECBE879648}" dt="2025-10-01T20:18:54.981" v="298" actId="20577"/>
          <ac:spMkLst>
            <pc:docMk/>
            <pc:sldMk cId="2934548413" sldId="276"/>
            <ac:spMk id="3" creationId="{BFCDDC7E-317C-25C1-38F2-46B318296CB6}"/>
          </ac:spMkLst>
        </pc:spChg>
        <pc:spChg chg="add">
          <ac:chgData name="D24126339 Huda Ibrahim" userId="S::d24126339@mytudublin.ie::fc222b0b-2b1d-4758-af7b-2764fb150432" providerId="AD" clId="Web-{79783516-5EE3-59E7-6DEF-57ECBE879648}" dt="2025-10-01T20:16:38.033" v="261"/>
          <ac:spMkLst>
            <pc:docMk/>
            <pc:sldMk cId="2934548413" sldId="276"/>
            <ac:spMk id="9" creationId="{058A14AF-9FB5-4CC7-BA35-E8E85D3EDF0E}"/>
          </ac:spMkLst>
        </pc:spChg>
        <pc:spChg chg="add">
          <ac:chgData name="D24126339 Huda Ibrahim" userId="S::d24126339@mytudublin.ie::fc222b0b-2b1d-4758-af7b-2764fb150432" providerId="AD" clId="Web-{79783516-5EE3-59E7-6DEF-57ECBE879648}" dt="2025-10-01T20:16:38.033" v="261"/>
          <ac:spMkLst>
            <pc:docMk/>
            <pc:sldMk cId="2934548413" sldId="276"/>
            <ac:spMk id="11" creationId="{3A9A4357-BD1D-4622-A4FE-766E6AB8DE84}"/>
          </ac:spMkLst>
        </pc:spChg>
        <pc:spChg chg="add">
          <ac:chgData name="D24126339 Huda Ibrahim" userId="S::d24126339@mytudublin.ie::fc222b0b-2b1d-4758-af7b-2764fb150432" providerId="AD" clId="Web-{79783516-5EE3-59E7-6DEF-57ECBE879648}" dt="2025-10-01T20:16:38.033" v="261"/>
          <ac:spMkLst>
            <pc:docMk/>
            <pc:sldMk cId="2934548413" sldId="276"/>
            <ac:spMk id="13" creationId="{E659831F-0D9A-4C63-9EBB-8435B85A440F}"/>
          </ac:spMkLst>
        </pc:spChg>
        <pc:spChg chg="add">
          <ac:chgData name="D24126339 Huda Ibrahim" userId="S::d24126339@mytudublin.ie::fc222b0b-2b1d-4758-af7b-2764fb150432" providerId="AD" clId="Web-{79783516-5EE3-59E7-6DEF-57ECBE879648}" dt="2025-10-01T20:16:38.033" v="261"/>
          <ac:spMkLst>
            <pc:docMk/>
            <pc:sldMk cId="2934548413" sldId="276"/>
            <ac:spMk id="15" creationId="{E6995CE5-F890-4ABA-82A2-26507CE8D2A3}"/>
          </ac:spMkLst>
        </pc:spChg>
        <pc:picChg chg="add mod">
          <ac:chgData name="D24126339 Huda Ibrahim" userId="S::d24126339@mytudublin.ie::fc222b0b-2b1d-4758-af7b-2764fb150432" providerId="AD" clId="Web-{79783516-5EE3-59E7-6DEF-57ECBE879648}" dt="2025-10-01T20:17:15.240" v="262" actId="14100"/>
          <ac:picMkLst>
            <pc:docMk/>
            <pc:sldMk cId="2934548413" sldId="276"/>
            <ac:picMk id="4" creationId="{3C60A7C5-4DF6-8BF3-BD74-60A1E87F9E18}"/>
          </ac:picMkLst>
        </pc:picChg>
      </pc:sldChg>
    </pc:docChg>
  </pc:docChgLst>
  <pc:docChgLst>
    <pc:chgData name="D24125575 Sai Priyanka Basa Shanker" userId="S::d24125575@mytudublin.ie::22f506d3-2e0e-4976-aa6f-56b1e56baffc" providerId="AD" clId="Web-{17E5284F-75F0-0955-5A9E-042B4494CEA9}"/>
    <pc:docChg chg="addSld delSld modSld">
      <pc:chgData name="D24125575 Sai Priyanka Basa Shanker" userId="S::d24125575@mytudublin.ie::22f506d3-2e0e-4976-aa6f-56b1e56baffc" providerId="AD" clId="Web-{17E5284F-75F0-0955-5A9E-042B4494CEA9}" dt="2025-10-01T19:29:24.757" v="116" actId="1076"/>
      <pc:docMkLst>
        <pc:docMk/>
      </pc:docMkLst>
      <pc:sldChg chg="addSp delSp modSp mod setBg">
        <pc:chgData name="D24125575 Sai Priyanka Basa Shanker" userId="S::d24125575@mytudublin.ie::22f506d3-2e0e-4976-aa6f-56b1e56baffc" providerId="AD" clId="Web-{17E5284F-75F0-0955-5A9E-042B4494CEA9}" dt="2025-10-01T19:00:49.651" v="38"/>
        <pc:sldMkLst>
          <pc:docMk/>
          <pc:sldMk cId="1512802114" sldId="261"/>
        </pc:sldMkLst>
        <pc:spChg chg="add del">
          <ac:chgData name="D24125575 Sai Priyanka Basa Shanker" userId="S::d24125575@mytudublin.ie::22f506d3-2e0e-4976-aa6f-56b1e56baffc" providerId="AD" clId="Web-{17E5284F-75F0-0955-5A9E-042B4494CEA9}" dt="2025-10-01T19:00:49.635" v="37"/>
          <ac:spMkLst>
            <pc:docMk/>
            <pc:sldMk cId="1512802114" sldId="261"/>
            <ac:spMk id="7" creationId="{F3060C83-F051-4F0E-ABAD-AA0DFC48B218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00:49.635" v="37"/>
          <ac:spMkLst>
            <pc:docMk/>
            <pc:sldMk cId="1512802114" sldId="261"/>
            <ac:spMk id="9" creationId="{83C98ABE-055B-441F-B07E-44F97F083C39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00:49.635" v="37"/>
          <ac:spMkLst>
            <pc:docMk/>
            <pc:sldMk cId="1512802114" sldId="261"/>
            <ac:spMk id="11" creationId="{29FDB030-9B49-4CED-8CCD-4D99382388AC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00:49.635" v="37"/>
          <ac:spMkLst>
            <pc:docMk/>
            <pc:sldMk cId="1512802114" sldId="261"/>
            <ac:spMk id="13" creationId="{3783CA14-24A1-485C-8B30-D6A5D87987AD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00:49.635" v="37"/>
          <ac:spMkLst>
            <pc:docMk/>
            <pc:sldMk cId="1512802114" sldId="261"/>
            <ac:spMk id="15" creationId="{9A97C86A-04D6-40F7-AE84-31AB43E6A846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00:49.635" v="37"/>
          <ac:spMkLst>
            <pc:docMk/>
            <pc:sldMk cId="1512802114" sldId="261"/>
            <ac:spMk id="17" creationId="{FF9F2414-84E8-453E-B1F3-389FDE8192D9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00:49.635" v="37"/>
          <ac:spMkLst>
            <pc:docMk/>
            <pc:sldMk cId="1512802114" sldId="261"/>
            <ac:spMk id="19" creationId="{3ECA69A1-7536-43AC-85EF-C7106179F5ED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00:49.651" v="38"/>
          <ac:spMkLst>
            <pc:docMk/>
            <pc:sldMk cId="1512802114" sldId="261"/>
            <ac:spMk id="21" creationId="{01D0AF59-99C3-4251-AB9A-C966C6AD4400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00:49.651" v="38"/>
          <ac:spMkLst>
            <pc:docMk/>
            <pc:sldMk cId="1512802114" sldId="261"/>
            <ac:spMk id="22" creationId="{1855405F-37A2-4869-9154-F8BE3BECE6C3}"/>
          </ac:spMkLst>
        </pc:spChg>
        <pc:picChg chg="mod">
          <ac:chgData name="D24125575 Sai Priyanka Basa Shanker" userId="S::d24125575@mytudublin.ie::22f506d3-2e0e-4976-aa6f-56b1e56baffc" providerId="AD" clId="Web-{17E5284F-75F0-0955-5A9E-042B4494CEA9}" dt="2025-10-01T19:00:49.651" v="38"/>
          <ac:picMkLst>
            <pc:docMk/>
            <pc:sldMk cId="1512802114" sldId="261"/>
            <ac:picMk id="2" creationId="{602A9699-649B-9F8A-3C1F-1FB28BB23CC0}"/>
          </ac:picMkLst>
        </pc:picChg>
      </pc:sldChg>
      <pc:sldChg chg="addSp delSp modSp mod setBg">
        <pc:chgData name="D24125575 Sai Priyanka Basa Shanker" userId="S::d24125575@mytudublin.ie::22f506d3-2e0e-4976-aa6f-56b1e56baffc" providerId="AD" clId="Web-{17E5284F-75F0-0955-5A9E-042B4494CEA9}" dt="2025-10-01T19:26:30.032" v="108"/>
        <pc:sldMkLst>
          <pc:docMk/>
          <pc:sldMk cId="2271959179" sldId="262"/>
        </pc:sldMkLst>
        <pc:spChg chg="add del">
          <ac:chgData name="D24125575 Sai Priyanka Basa Shanker" userId="S::d24125575@mytudublin.ie::22f506d3-2e0e-4976-aa6f-56b1e56baffc" providerId="AD" clId="Web-{17E5284F-75F0-0955-5A9E-042B4494CEA9}" dt="2025-10-01T19:26:28.376" v="105"/>
          <ac:spMkLst>
            <pc:docMk/>
            <pc:sldMk cId="2271959179" sldId="262"/>
            <ac:spMk id="7" creationId="{32BC26D8-82FB-445E-AA49-62A77D7C1EE0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26:28.376" v="105"/>
          <ac:spMkLst>
            <pc:docMk/>
            <pc:sldMk cId="2271959179" sldId="262"/>
            <ac:spMk id="9" creationId="{CB44330D-EA18-4254-AA95-EB49948539B8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26:30.032" v="108"/>
          <ac:spMkLst>
            <pc:docMk/>
            <pc:sldMk cId="2271959179" sldId="262"/>
            <ac:spMk id="11" creationId="{2AEAFA59-923A-4F54-8B49-44C970BCC323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26:30.032" v="107"/>
          <ac:spMkLst>
            <pc:docMk/>
            <pc:sldMk cId="2271959179" sldId="262"/>
            <ac:spMk id="12" creationId="{2215C6C6-E45C-4179-9FC1-E8A4C1D47430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26:30.032" v="107"/>
          <ac:spMkLst>
            <pc:docMk/>
            <pc:sldMk cId="2271959179" sldId="262"/>
            <ac:spMk id="13" creationId="{3776B14B-F2F4-4825-8DA8-8C7A0F2B3960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26:30.032" v="108"/>
          <ac:spMkLst>
            <pc:docMk/>
            <pc:sldMk cId="2271959179" sldId="262"/>
            <ac:spMk id="16" creationId="{22F15A2D-2324-487D-A02A-BF46C5C580EB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26:30.032" v="108"/>
          <ac:spMkLst>
            <pc:docMk/>
            <pc:sldMk cId="2271959179" sldId="262"/>
            <ac:spMk id="17" creationId="{17A7F34E-D418-47E2-9F86-2C45BBC31210}"/>
          </ac:spMkLst>
        </pc:spChg>
        <pc:grpChg chg="add del">
          <ac:chgData name="D24125575 Sai Priyanka Basa Shanker" userId="S::d24125575@mytudublin.ie::22f506d3-2e0e-4976-aa6f-56b1e56baffc" providerId="AD" clId="Web-{17E5284F-75F0-0955-5A9E-042B4494CEA9}" dt="2025-10-01T19:26:30.032" v="107"/>
          <ac:grpSpMkLst>
            <pc:docMk/>
            <pc:sldMk cId="2271959179" sldId="262"/>
            <ac:grpSpMk id="14" creationId="{5FE9FE4C-C9E0-4C54-8010-EA9D29CD4D59}"/>
          </ac:grpSpMkLst>
        </pc:grpChg>
        <pc:picChg chg="mod">
          <ac:chgData name="D24125575 Sai Priyanka Basa Shanker" userId="S::d24125575@mytudublin.ie::22f506d3-2e0e-4976-aa6f-56b1e56baffc" providerId="AD" clId="Web-{17E5284F-75F0-0955-5A9E-042B4494CEA9}" dt="2025-10-01T19:26:30.032" v="108"/>
          <ac:picMkLst>
            <pc:docMk/>
            <pc:sldMk cId="2271959179" sldId="262"/>
            <ac:picMk id="2" creationId="{0524E4A5-D075-BCB0-3ACB-764294A42D6A}"/>
          </ac:picMkLst>
        </pc:picChg>
      </pc:sldChg>
      <pc:sldChg chg="delSp modSp">
        <pc:chgData name="D24125575 Sai Priyanka Basa Shanker" userId="S::d24125575@mytudublin.ie::22f506d3-2e0e-4976-aa6f-56b1e56baffc" providerId="AD" clId="Web-{17E5284F-75F0-0955-5A9E-042B4494CEA9}" dt="2025-10-01T19:27:44.168" v="113"/>
        <pc:sldMkLst>
          <pc:docMk/>
          <pc:sldMk cId="666895174" sldId="265"/>
        </pc:sldMkLst>
        <pc:spChg chg="del">
          <ac:chgData name="D24125575 Sai Priyanka Basa Shanker" userId="S::d24125575@mytudublin.ie::22f506d3-2e0e-4976-aa6f-56b1e56baffc" providerId="AD" clId="Web-{17E5284F-75F0-0955-5A9E-042B4494CEA9}" dt="2025-10-01T19:27:44.168" v="113"/>
          <ac:spMkLst>
            <pc:docMk/>
            <pc:sldMk cId="666895174" sldId="265"/>
            <ac:spMk id="8" creationId="{A9F529C3-C941-49FD-8C67-82F134F64BDB}"/>
          </ac:spMkLst>
        </pc:spChg>
        <pc:spChg chg="del">
          <ac:chgData name="D24125575 Sai Priyanka Basa Shanker" userId="S::d24125575@mytudublin.ie::22f506d3-2e0e-4976-aa6f-56b1e56baffc" providerId="AD" clId="Web-{17E5284F-75F0-0955-5A9E-042B4494CEA9}" dt="2025-10-01T19:27:44.168" v="113"/>
          <ac:spMkLst>
            <pc:docMk/>
            <pc:sldMk cId="666895174" sldId="265"/>
            <ac:spMk id="10" creationId="{20586029-32A0-47E5-9AEC-AE3ABA6B94D0}"/>
          </ac:spMkLst>
        </pc:spChg>
        <pc:picChg chg="mod">
          <ac:chgData name="D24125575 Sai Priyanka Basa Shanker" userId="S::d24125575@mytudublin.ie::22f506d3-2e0e-4976-aa6f-56b1e56baffc" providerId="AD" clId="Web-{17E5284F-75F0-0955-5A9E-042B4494CEA9}" dt="2025-10-01T19:27:44.168" v="113"/>
          <ac:picMkLst>
            <pc:docMk/>
            <pc:sldMk cId="666895174" sldId="265"/>
            <ac:picMk id="2" creationId="{1D5663AD-135F-5872-FBCA-AC32466DE48C}"/>
          </ac:picMkLst>
        </pc:picChg>
        <pc:picChg chg="mod ord">
          <ac:chgData name="D24125575 Sai Priyanka Basa Shanker" userId="S::d24125575@mytudublin.ie::22f506d3-2e0e-4976-aa6f-56b1e56baffc" providerId="AD" clId="Web-{17E5284F-75F0-0955-5A9E-042B4494CEA9}" dt="2025-10-01T19:27:44.168" v="113"/>
          <ac:picMkLst>
            <pc:docMk/>
            <pc:sldMk cId="666895174" sldId="265"/>
            <ac:picMk id="3" creationId="{2A4A26A0-BD23-EDE7-1167-4A2E6891A5EE}"/>
          </ac:picMkLst>
        </pc:picChg>
        <pc:cxnChg chg="del">
          <ac:chgData name="D24125575 Sai Priyanka Basa Shanker" userId="S::d24125575@mytudublin.ie::22f506d3-2e0e-4976-aa6f-56b1e56baffc" providerId="AD" clId="Web-{17E5284F-75F0-0955-5A9E-042B4494CEA9}" dt="2025-10-01T19:27:44.168" v="113"/>
          <ac:cxnSpMkLst>
            <pc:docMk/>
            <pc:sldMk cId="666895174" sldId="265"/>
            <ac:cxnSpMk id="12" creationId="{8C730EAB-A532-4295-A302-FB4B90DB9F5E}"/>
          </ac:cxnSpMkLst>
        </pc:cxnChg>
      </pc:sldChg>
      <pc:sldChg chg="addSp modSp mod setBg">
        <pc:chgData name="D24125575 Sai Priyanka Basa Shanker" userId="S::d24125575@mytudublin.ie::22f506d3-2e0e-4976-aa6f-56b1e56baffc" providerId="AD" clId="Web-{17E5284F-75F0-0955-5A9E-042B4494CEA9}" dt="2025-10-01T19:26:01.684" v="103"/>
        <pc:sldMkLst>
          <pc:docMk/>
          <pc:sldMk cId="987531432" sldId="266"/>
        </pc:sldMkLst>
        <pc:spChg chg="add">
          <ac:chgData name="D24125575 Sai Priyanka Basa Shanker" userId="S::d24125575@mytudublin.ie::22f506d3-2e0e-4976-aa6f-56b1e56baffc" providerId="AD" clId="Web-{17E5284F-75F0-0955-5A9E-042B4494CEA9}" dt="2025-10-01T19:26:01.684" v="103"/>
          <ac:spMkLst>
            <pc:docMk/>
            <pc:sldMk cId="987531432" sldId="266"/>
            <ac:spMk id="7" creationId="{2215C6C6-E45C-4179-9FC1-E8A4C1D47430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26:01.684" v="103"/>
          <ac:spMkLst>
            <pc:docMk/>
            <pc:sldMk cId="987531432" sldId="266"/>
            <ac:spMk id="13" creationId="{3776B14B-F2F4-4825-8DA8-8C7A0F2B3960}"/>
          </ac:spMkLst>
        </pc:spChg>
        <pc:grpChg chg="add">
          <ac:chgData name="D24125575 Sai Priyanka Basa Shanker" userId="S::d24125575@mytudublin.ie::22f506d3-2e0e-4976-aa6f-56b1e56baffc" providerId="AD" clId="Web-{17E5284F-75F0-0955-5A9E-042B4494CEA9}" dt="2025-10-01T19:26:01.684" v="103"/>
          <ac:grpSpMkLst>
            <pc:docMk/>
            <pc:sldMk cId="987531432" sldId="266"/>
            <ac:grpSpMk id="9" creationId="{5FE9FE4C-C9E0-4C54-8010-EA9D29CD4D59}"/>
          </ac:grpSpMkLst>
        </pc:grpChg>
        <pc:picChg chg="add mod">
          <ac:chgData name="D24125575 Sai Priyanka Basa Shanker" userId="S::d24125575@mytudublin.ie::22f506d3-2e0e-4976-aa6f-56b1e56baffc" providerId="AD" clId="Web-{17E5284F-75F0-0955-5A9E-042B4494CEA9}" dt="2025-10-01T19:26:01.684" v="103"/>
          <ac:picMkLst>
            <pc:docMk/>
            <pc:sldMk cId="987531432" sldId="266"/>
            <ac:picMk id="2" creationId="{D0403BF8-FA5E-2E0C-B32F-5102BE0D2544}"/>
          </ac:picMkLst>
        </pc:picChg>
      </pc:sldChg>
      <pc:sldChg chg="modSp">
        <pc:chgData name="D24125575 Sai Priyanka Basa Shanker" userId="S::d24125575@mytudublin.ie::22f506d3-2e0e-4976-aa6f-56b1e56baffc" providerId="AD" clId="Web-{17E5284F-75F0-0955-5A9E-042B4494CEA9}" dt="2025-10-01T19:27:41.590" v="112" actId="20577"/>
        <pc:sldMkLst>
          <pc:docMk/>
          <pc:sldMk cId="2715789236" sldId="267"/>
        </pc:sldMkLst>
        <pc:spChg chg="mod">
          <ac:chgData name="D24125575 Sai Priyanka Basa Shanker" userId="S::d24125575@mytudublin.ie::22f506d3-2e0e-4976-aa6f-56b1e56baffc" providerId="AD" clId="Web-{17E5284F-75F0-0955-5A9E-042B4494CEA9}" dt="2025-10-01T19:27:41.590" v="112" actId="20577"/>
          <ac:spMkLst>
            <pc:docMk/>
            <pc:sldMk cId="2715789236" sldId="267"/>
            <ac:spMk id="2" creationId="{E2E47DB6-0432-FE34-D815-4806ED4825A5}"/>
          </ac:spMkLst>
        </pc:spChg>
      </pc:sldChg>
      <pc:sldChg chg="addSp delSp modSp new">
        <pc:chgData name="D24125575 Sai Priyanka Basa Shanker" userId="S::d24125575@mytudublin.ie::22f506d3-2e0e-4976-aa6f-56b1e56baffc" providerId="AD" clId="Web-{17E5284F-75F0-0955-5A9E-042B4494CEA9}" dt="2025-10-01T19:29:24.757" v="116" actId="1076"/>
        <pc:sldMkLst>
          <pc:docMk/>
          <pc:sldMk cId="506644595" sldId="268"/>
        </pc:sldMkLst>
        <pc:spChg chg="mod">
          <ac:chgData name="D24125575 Sai Priyanka Basa Shanker" userId="S::d24125575@mytudublin.ie::22f506d3-2e0e-4976-aa6f-56b1e56baffc" providerId="AD" clId="Web-{17E5284F-75F0-0955-5A9E-042B4494CEA9}" dt="2025-10-01T18:39:52.738" v="21" actId="20577"/>
          <ac:spMkLst>
            <pc:docMk/>
            <pc:sldMk cId="506644595" sldId="268"/>
            <ac:spMk id="2" creationId="{A6AC38EA-21E8-5E64-44DC-CA62C0C57ADC}"/>
          </ac:spMkLst>
        </pc:spChg>
        <pc:spChg chg="del">
          <ac:chgData name="D24125575 Sai Priyanka Basa Shanker" userId="S::d24125575@mytudublin.ie::22f506d3-2e0e-4976-aa6f-56b1e56baffc" providerId="AD" clId="Web-{17E5284F-75F0-0955-5A9E-042B4494CEA9}" dt="2025-10-01T18:37:01.267" v="1"/>
          <ac:spMkLst>
            <pc:docMk/>
            <pc:sldMk cId="506644595" sldId="268"/>
            <ac:spMk id="3" creationId="{88CD1CEE-C94D-024D-0C29-5EB8C1B831A4}"/>
          </ac:spMkLst>
        </pc:spChg>
        <pc:picChg chg="add mod ord">
          <ac:chgData name="D24125575 Sai Priyanka Basa Shanker" userId="S::d24125575@mytudublin.ie::22f506d3-2e0e-4976-aa6f-56b1e56baffc" providerId="AD" clId="Web-{17E5284F-75F0-0955-5A9E-042B4494CEA9}" dt="2025-10-01T19:29:24.757" v="116" actId="1076"/>
          <ac:picMkLst>
            <pc:docMk/>
            <pc:sldMk cId="506644595" sldId="268"/>
            <ac:picMk id="4" creationId="{56486AEC-22A8-98EA-C3B4-468433B109B2}"/>
          </ac:picMkLst>
        </pc:picChg>
      </pc:sldChg>
      <pc:sldChg chg="new del">
        <pc:chgData name="D24125575 Sai Priyanka Basa Shanker" userId="S::d24125575@mytudublin.ie::22f506d3-2e0e-4976-aa6f-56b1e56baffc" providerId="AD" clId="Web-{17E5284F-75F0-0955-5A9E-042B4494CEA9}" dt="2025-10-01T18:37:42.408" v="7"/>
        <pc:sldMkLst>
          <pc:docMk/>
          <pc:sldMk cId="2452401488" sldId="269"/>
        </pc:sldMkLst>
      </pc:sldChg>
      <pc:sldChg chg="addSp modSp new">
        <pc:chgData name="D24125575 Sai Priyanka Basa Shanker" userId="S::d24125575@mytudublin.ie::22f506d3-2e0e-4976-aa6f-56b1e56baffc" providerId="AD" clId="Web-{17E5284F-75F0-0955-5A9E-042B4494CEA9}" dt="2025-10-01T19:29:17.429" v="115" actId="1076"/>
        <pc:sldMkLst>
          <pc:docMk/>
          <pc:sldMk cId="890591555" sldId="270"/>
        </pc:sldMkLst>
        <pc:picChg chg="add mod">
          <ac:chgData name="D24125575 Sai Priyanka Basa Shanker" userId="S::d24125575@mytudublin.ie::22f506d3-2e0e-4976-aa6f-56b1e56baffc" providerId="AD" clId="Web-{17E5284F-75F0-0955-5A9E-042B4494CEA9}" dt="2025-10-01T19:29:17.429" v="115" actId="1076"/>
          <ac:picMkLst>
            <pc:docMk/>
            <pc:sldMk cId="890591555" sldId="270"/>
            <ac:picMk id="2" creationId="{F0BCD78F-93C2-1BA2-DF30-6892C3BF3ACA}"/>
          </ac:picMkLst>
        </pc:picChg>
      </pc:sldChg>
      <pc:sldChg chg="addSp delSp modSp new mod setBg">
        <pc:chgData name="D24125575 Sai Priyanka Basa Shanker" userId="S::d24125575@mytudublin.ie::22f506d3-2e0e-4976-aa6f-56b1e56baffc" providerId="AD" clId="Web-{17E5284F-75F0-0955-5A9E-042B4494CEA9}" dt="2025-10-01T19:04:37.841" v="51"/>
        <pc:sldMkLst>
          <pc:docMk/>
          <pc:sldMk cId="937691471" sldId="271"/>
        </pc:sldMkLst>
        <pc:spChg chg="add del">
          <ac:chgData name="D24125575 Sai Priyanka Basa Shanker" userId="S::d24125575@mytudublin.ie::22f506d3-2e0e-4976-aa6f-56b1e56baffc" providerId="AD" clId="Web-{17E5284F-75F0-0955-5A9E-042B4494CEA9}" dt="2025-10-01T19:01:43.484" v="42"/>
          <ac:spMkLst>
            <pc:docMk/>
            <pc:sldMk cId="937691471" sldId="271"/>
            <ac:spMk id="7" creationId="{32BC26D8-82FB-445E-AA49-62A77D7C1EE0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01:43.484" v="42"/>
          <ac:spMkLst>
            <pc:docMk/>
            <pc:sldMk cId="937691471" sldId="271"/>
            <ac:spMk id="9" creationId="{CB44330D-EA18-4254-AA95-EB49948539B8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04:37.841" v="51"/>
          <ac:spMkLst>
            <pc:docMk/>
            <pc:sldMk cId="937691471" sldId="271"/>
            <ac:spMk id="14" creationId="{42A4FC2C-047E-45A5-965D-8E1E3BF09BC6}"/>
          </ac:spMkLst>
        </pc:spChg>
        <pc:picChg chg="add del mod">
          <ac:chgData name="D24125575 Sai Priyanka Basa Shanker" userId="S::d24125575@mytudublin.ie::22f506d3-2e0e-4976-aa6f-56b1e56baffc" providerId="AD" clId="Web-{17E5284F-75F0-0955-5A9E-042B4494CEA9}" dt="2025-10-01T19:02:53.897" v="45"/>
          <ac:picMkLst>
            <pc:docMk/>
            <pc:sldMk cId="937691471" sldId="271"/>
            <ac:picMk id="2" creationId="{A479DE46-FC20-EB8A-5EDB-521575997E85}"/>
          </ac:picMkLst>
        </pc:picChg>
        <pc:picChg chg="add del mod">
          <ac:chgData name="D24125575 Sai Priyanka Basa Shanker" userId="S::d24125575@mytudublin.ie::22f506d3-2e0e-4976-aa6f-56b1e56baffc" providerId="AD" clId="Web-{17E5284F-75F0-0955-5A9E-042B4494CEA9}" dt="2025-10-01T19:03:12.726" v="49"/>
          <ac:picMkLst>
            <pc:docMk/>
            <pc:sldMk cId="937691471" sldId="271"/>
            <ac:picMk id="3" creationId="{DCF84306-AC77-E3C9-4695-951B49816E1E}"/>
          </ac:picMkLst>
        </pc:picChg>
        <pc:picChg chg="add mod">
          <ac:chgData name="D24125575 Sai Priyanka Basa Shanker" userId="S::d24125575@mytudublin.ie::22f506d3-2e0e-4976-aa6f-56b1e56baffc" providerId="AD" clId="Web-{17E5284F-75F0-0955-5A9E-042B4494CEA9}" dt="2025-10-01T19:04:37.841" v="51"/>
          <ac:picMkLst>
            <pc:docMk/>
            <pc:sldMk cId="937691471" sldId="271"/>
            <ac:picMk id="4" creationId="{6C961374-DAAE-7ABE-66DC-83A22B81B83E}"/>
          </ac:picMkLst>
        </pc:picChg>
      </pc:sldChg>
      <pc:sldChg chg="addSp modSp new del">
        <pc:chgData name="D24125575 Sai Priyanka Basa Shanker" userId="S::d24125575@mytudublin.ie::22f506d3-2e0e-4976-aa6f-56b1e56baffc" providerId="AD" clId="Web-{17E5284F-75F0-0955-5A9E-042B4494CEA9}" dt="2025-10-01T19:08:53.969" v="55"/>
        <pc:sldMkLst>
          <pc:docMk/>
          <pc:sldMk cId="868889430" sldId="272"/>
        </pc:sldMkLst>
        <pc:picChg chg="add mod">
          <ac:chgData name="D24125575 Sai Priyanka Basa Shanker" userId="S::d24125575@mytudublin.ie::22f506d3-2e0e-4976-aa6f-56b1e56baffc" providerId="AD" clId="Web-{17E5284F-75F0-0955-5A9E-042B4494CEA9}" dt="2025-10-01T18:58:11.416" v="26"/>
          <ac:picMkLst>
            <pc:docMk/>
            <pc:sldMk cId="868889430" sldId="272"/>
            <ac:picMk id="2" creationId="{9BDC1F56-6D09-880A-FD58-0FCA8177EF75}"/>
          </ac:picMkLst>
        </pc:picChg>
      </pc:sldChg>
      <pc:sldChg chg="addSp delSp modSp new mod setBg setClrOvrMap">
        <pc:chgData name="D24125575 Sai Priyanka Basa Shanker" userId="S::d24125575@mytudublin.ie::22f506d3-2e0e-4976-aa6f-56b1e56baffc" providerId="AD" clId="Web-{17E5284F-75F0-0955-5A9E-042B4494CEA9}" dt="2025-10-01T19:25:39.711" v="102" actId="14100"/>
        <pc:sldMkLst>
          <pc:docMk/>
          <pc:sldMk cId="1107978628" sldId="272"/>
        </pc:sldMkLst>
        <pc:spChg chg="mod">
          <ac:chgData name="D24125575 Sai Priyanka Basa Shanker" userId="S::d24125575@mytudublin.ie::22f506d3-2e0e-4976-aa6f-56b1e56baffc" providerId="AD" clId="Web-{17E5284F-75F0-0955-5A9E-042B4494CEA9}" dt="2025-10-01T19:25:31.537" v="101"/>
          <ac:spMkLst>
            <pc:docMk/>
            <pc:sldMk cId="1107978628" sldId="272"/>
            <ac:spMk id="2" creationId="{2C87FFF6-4B89-63C3-4557-37B0A68DA6B6}"/>
          </ac:spMkLst>
        </pc:spChg>
        <pc:spChg chg="mod">
          <ac:chgData name="D24125575 Sai Priyanka Basa Shanker" userId="S::d24125575@mytudublin.ie::22f506d3-2e0e-4976-aa6f-56b1e56baffc" providerId="AD" clId="Web-{17E5284F-75F0-0955-5A9E-042B4494CEA9}" dt="2025-10-01T19:25:31.537" v="101"/>
          <ac:spMkLst>
            <pc:docMk/>
            <pc:sldMk cId="1107978628" sldId="272"/>
            <ac:spMk id="3" creationId="{F4D474D3-5615-DAA9-C09A-31B5CF88A425}"/>
          </ac:spMkLst>
        </pc:spChg>
        <pc:spChg chg="add del">
          <ac:chgData name="D24125575 Sai Priyanka Basa Shanker" userId="S::d24125575@mytudublin.ie::22f506d3-2e0e-4976-aa6f-56b1e56baffc" providerId="AD" clId="Web-{17E5284F-75F0-0955-5A9E-042B4494CEA9}" dt="2025-10-01T19:25:31.537" v="100"/>
          <ac:spMkLst>
            <pc:docMk/>
            <pc:sldMk cId="1107978628" sldId="272"/>
            <ac:spMk id="9" creationId="{71B2258F-86CA-4D4D-8270-BC05FCDEBFB3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25:31.537" v="101"/>
          <ac:spMkLst>
            <pc:docMk/>
            <pc:sldMk cId="1107978628" sldId="272"/>
            <ac:spMk id="11" creationId="{097CD68E-23E3-4007-8847-CD0944C4F7BE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25:31.537" v="101"/>
          <ac:spMkLst>
            <pc:docMk/>
            <pc:sldMk cId="1107978628" sldId="272"/>
            <ac:spMk id="12" creationId="{E91DC736-0EF8-4F87-9146-EBF1D2EE4D3D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25:31.537" v="101"/>
          <ac:spMkLst>
            <pc:docMk/>
            <pc:sldMk cId="1107978628" sldId="272"/>
            <ac:spMk id="13" creationId="{AF2F604E-43BE-4DC3-B983-E071523364F8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9:25:31.537" v="101"/>
          <ac:spMkLst>
            <pc:docMk/>
            <pc:sldMk cId="1107978628" sldId="272"/>
            <ac:spMk id="15" creationId="{08C9B587-E65E-4B52-B37C-ABEBB6E87928}"/>
          </ac:spMkLst>
        </pc:spChg>
        <pc:picChg chg="add mod ord">
          <ac:chgData name="D24125575 Sai Priyanka Basa Shanker" userId="S::d24125575@mytudublin.ie::22f506d3-2e0e-4976-aa6f-56b1e56baffc" providerId="AD" clId="Web-{17E5284F-75F0-0955-5A9E-042B4494CEA9}" dt="2025-10-01T19:25:39.711" v="102" actId="14100"/>
          <ac:picMkLst>
            <pc:docMk/>
            <pc:sldMk cId="1107978628" sldId="272"/>
            <ac:picMk id="4" creationId="{6703DD87-5FEE-D128-FAFD-F68DF4C84A0D}"/>
          </ac:picMkLst>
        </pc:picChg>
      </pc:sldChg>
      <pc:sldChg chg="new del">
        <pc:chgData name="D24125575 Sai Priyanka Basa Shanker" userId="S::d24125575@mytudublin.ie::22f506d3-2e0e-4976-aa6f-56b1e56baffc" providerId="AD" clId="Web-{17E5284F-75F0-0955-5A9E-042B4494CEA9}" dt="2025-10-01T19:20:18.004" v="72"/>
        <pc:sldMkLst>
          <pc:docMk/>
          <pc:sldMk cId="1313680292" sldId="272"/>
        </pc:sldMkLst>
      </pc:sldChg>
      <pc:sldChg chg="new del">
        <pc:chgData name="D24125575 Sai Priyanka Basa Shanker" userId="S::d24125575@mytudublin.ie::22f506d3-2e0e-4976-aa6f-56b1e56baffc" providerId="AD" clId="Web-{17E5284F-75F0-0955-5A9E-042B4494CEA9}" dt="2025-10-01T19:22:39.944" v="87"/>
        <pc:sldMkLst>
          <pc:docMk/>
          <pc:sldMk cId="4106725677" sldId="272"/>
        </pc:sldMkLst>
      </pc:sldChg>
      <pc:sldChg chg="addSp delSp modSp new del">
        <pc:chgData name="D24125575 Sai Priyanka Basa Shanker" userId="S::d24125575@mytudublin.ie::22f506d3-2e0e-4976-aa6f-56b1e56baffc" providerId="AD" clId="Web-{17E5284F-75F0-0955-5A9E-042B4494CEA9}" dt="2025-10-01T19:09:03.564" v="57"/>
        <pc:sldMkLst>
          <pc:docMk/>
          <pc:sldMk cId="2231817769" sldId="273"/>
        </pc:sldMkLst>
        <pc:picChg chg="add del mod">
          <ac:chgData name="D24125575 Sai Priyanka Basa Shanker" userId="S::d24125575@mytudublin.ie::22f506d3-2e0e-4976-aa6f-56b1e56baffc" providerId="AD" clId="Web-{17E5284F-75F0-0955-5A9E-042B4494CEA9}" dt="2025-10-01T19:08:59.642" v="56"/>
          <ac:picMkLst>
            <pc:docMk/>
            <pc:sldMk cId="2231817769" sldId="273"/>
            <ac:picMk id="2" creationId="{83A3D4F1-4D50-C09E-0132-DCFAEFF6D9CC}"/>
          </ac:picMkLst>
        </pc:picChg>
      </pc:sldChg>
      <pc:sldChg chg="modSp new del">
        <pc:chgData name="D24125575 Sai Priyanka Basa Shanker" userId="S::d24125575@mytudublin.ie::22f506d3-2e0e-4976-aa6f-56b1e56baffc" providerId="AD" clId="Web-{17E5284F-75F0-0955-5A9E-042B4494CEA9}" dt="2025-10-01T19:22:24.912" v="85"/>
        <pc:sldMkLst>
          <pc:docMk/>
          <pc:sldMk cId="4100433774" sldId="273"/>
        </pc:sldMkLst>
        <pc:spChg chg="mod">
          <ac:chgData name="D24125575 Sai Priyanka Basa Shanker" userId="S::d24125575@mytudublin.ie::22f506d3-2e0e-4976-aa6f-56b1e56baffc" providerId="AD" clId="Web-{17E5284F-75F0-0955-5A9E-042B4494CEA9}" dt="2025-10-01T19:21:30.896" v="84" actId="1076"/>
          <ac:spMkLst>
            <pc:docMk/>
            <pc:sldMk cId="4100433774" sldId="273"/>
            <ac:spMk id="2" creationId="{4DFD33BF-EAB8-1ECC-2C96-1179E85BAAC5}"/>
          </ac:spMkLst>
        </pc:spChg>
      </pc:sldChg>
      <pc:sldChg chg="addSp delSp modSp new del mod setBg">
        <pc:chgData name="D24125575 Sai Priyanka Basa Shanker" userId="S::d24125575@mytudublin.ie::22f506d3-2e0e-4976-aa6f-56b1e56baffc" providerId="AD" clId="Web-{17E5284F-75F0-0955-5A9E-042B4494CEA9}" dt="2025-10-01T19:10:23.510" v="64"/>
        <pc:sldMkLst>
          <pc:docMk/>
          <pc:sldMk cId="1687910259" sldId="274"/>
        </pc:sldMkLst>
        <pc:spChg chg="add">
          <ac:chgData name="D24125575 Sai Priyanka Basa Shanker" userId="S::d24125575@mytudublin.ie::22f506d3-2e0e-4976-aa6f-56b1e56baffc" providerId="AD" clId="Web-{17E5284F-75F0-0955-5A9E-042B4494CEA9}" dt="2025-10-01T18:59:59.895" v="31"/>
          <ac:spMkLst>
            <pc:docMk/>
            <pc:sldMk cId="1687910259" sldId="274"/>
            <ac:spMk id="8" creationId="{86FF76B9-219D-4469-AF87-0236D29032F1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8:59:59.895" v="31"/>
          <ac:spMkLst>
            <pc:docMk/>
            <pc:sldMk cId="1687910259" sldId="274"/>
            <ac:spMk id="14" creationId="{2E80C965-DB6D-4F81-9E9E-B027384D0BD6}"/>
          </ac:spMkLst>
        </pc:spChg>
        <pc:spChg chg="add">
          <ac:chgData name="D24125575 Sai Priyanka Basa Shanker" userId="S::d24125575@mytudublin.ie::22f506d3-2e0e-4976-aa6f-56b1e56baffc" providerId="AD" clId="Web-{17E5284F-75F0-0955-5A9E-042B4494CEA9}" dt="2025-10-01T18:59:59.895" v="31"/>
          <ac:spMkLst>
            <pc:docMk/>
            <pc:sldMk cId="1687910259" sldId="274"/>
            <ac:spMk id="16" creationId="{633C5E46-DAC5-4661-9C87-22B08E2A512F}"/>
          </ac:spMkLst>
        </pc:spChg>
        <pc:grpChg chg="add">
          <ac:chgData name="D24125575 Sai Priyanka Basa Shanker" userId="S::d24125575@mytudublin.ie::22f506d3-2e0e-4976-aa6f-56b1e56baffc" providerId="AD" clId="Web-{17E5284F-75F0-0955-5A9E-042B4494CEA9}" dt="2025-10-01T18:59:59.895" v="31"/>
          <ac:grpSpMkLst>
            <pc:docMk/>
            <pc:sldMk cId="1687910259" sldId="274"/>
            <ac:grpSpMk id="10" creationId="{DB88BD78-87E1-424D-B479-C37D8E41B12E}"/>
          </ac:grpSpMkLst>
        </pc:grpChg>
        <pc:picChg chg="add del mod">
          <ac:chgData name="D24125575 Sai Priyanka Basa Shanker" userId="S::d24125575@mytudublin.ie::22f506d3-2e0e-4976-aa6f-56b1e56baffc" providerId="AD" clId="Web-{17E5284F-75F0-0955-5A9E-042B4494CEA9}" dt="2025-10-01T18:58:48.120" v="29"/>
          <ac:picMkLst>
            <pc:docMk/>
            <pc:sldMk cId="1687910259" sldId="274"/>
            <ac:picMk id="2" creationId="{CD1D3108-47B8-068C-32EF-DBDAB7410B0A}"/>
          </ac:picMkLst>
        </pc:picChg>
        <pc:picChg chg="add del mod">
          <ac:chgData name="D24125575 Sai Priyanka Basa Shanker" userId="S::d24125575@mytudublin.ie::22f506d3-2e0e-4976-aa6f-56b1e56baffc" providerId="AD" clId="Web-{17E5284F-75F0-0955-5A9E-042B4494CEA9}" dt="2025-10-01T19:10:18.790" v="62"/>
          <ac:picMkLst>
            <pc:docMk/>
            <pc:sldMk cId="1687910259" sldId="274"/>
            <ac:picMk id="3" creationId="{C923A5CA-9E81-61D7-0B08-9DAD3F5A89DD}"/>
          </ac:picMkLst>
        </pc:picChg>
      </pc:sldChg>
      <pc:sldChg chg="addSp modSp new add del">
        <pc:chgData name="D24125575 Sai Priyanka Basa Shanker" userId="S::d24125575@mytudublin.ie::22f506d3-2e0e-4976-aa6f-56b1e56baffc" providerId="AD" clId="Web-{17E5284F-75F0-0955-5A9E-042B4494CEA9}" dt="2025-10-01T19:19:46.878" v="67"/>
        <pc:sldMkLst>
          <pc:docMk/>
          <pc:sldMk cId="715656441" sldId="275"/>
        </pc:sldMkLst>
        <pc:picChg chg="add mod">
          <ac:chgData name="D24125575 Sai Priyanka Basa Shanker" userId="S::d24125575@mytudublin.ie::22f506d3-2e0e-4976-aa6f-56b1e56baffc" providerId="AD" clId="Web-{17E5284F-75F0-0955-5A9E-042B4494CEA9}" dt="2025-10-01T19:08:48.687" v="54" actId="14100"/>
          <ac:picMkLst>
            <pc:docMk/>
            <pc:sldMk cId="715656441" sldId="275"/>
            <ac:picMk id="5" creationId="{8A712876-1DC6-BD71-FA8F-24B6A656A559}"/>
          </ac:picMkLst>
        </pc:picChg>
      </pc:sldChg>
      <pc:sldChg chg="new del">
        <pc:chgData name="D24125575 Sai Priyanka Basa Shanker" userId="S::d24125575@mytudublin.ie::22f506d3-2e0e-4976-aa6f-56b1e56baffc" providerId="AD" clId="Web-{17E5284F-75F0-0955-5A9E-042B4494CEA9}" dt="2025-10-01T19:01:34.218" v="41"/>
        <pc:sldMkLst>
          <pc:docMk/>
          <pc:sldMk cId="2405379621" sldId="275"/>
        </pc:sldMkLst>
      </pc:sldChg>
      <pc:sldChg chg="addSp delSp modSp new del">
        <pc:chgData name="D24125575 Sai Priyanka Basa Shanker" userId="S::d24125575@mytudublin.ie::22f506d3-2e0e-4976-aa6f-56b1e56baffc" providerId="AD" clId="Web-{17E5284F-75F0-0955-5A9E-042B4494CEA9}" dt="2025-10-01T19:19:48.050" v="68"/>
        <pc:sldMkLst>
          <pc:docMk/>
          <pc:sldMk cId="459846808" sldId="276"/>
        </pc:sldMkLst>
        <pc:spChg chg="del">
          <ac:chgData name="D24125575 Sai Priyanka Basa Shanker" userId="S::d24125575@mytudublin.ie::22f506d3-2e0e-4976-aa6f-56b1e56baffc" providerId="AD" clId="Web-{17E5284F-75F0-0955-5A9E-042B4494CEA9}" dt="2025-10-01T19:09:17.347" v="59"/>
          <ac:spMkLst>
            <pc:docMk/>
            <pc:sldMk cId="459846808" sldId="276"/>
            <ac:spMk id="3" creationId="{5F81B315-46CF-9F2B-6F69-D5CD29688152}"/>
          </ac:spMkLst>
        </pc:spChg>
        <pc:picChg chg="add mod ord">
          <ac:chgData name="D24125575 Sai Priyanka Basa Shanker" userId="S::d24125575@mytudublin.ie::22f506d3-2e0e-4976-aa6f-56b1e56baffc" providerId="AD" clId="Web-{17E5284F-75F0-0955-5A9E-042B4494CEA9}" dt="2025-10-01T19:09:17.347" v="59"/>
          <ac:picMkLst>
            <pc:docMk/>
            <pc:sldMk cId="459846808" sldId="276"/>
            <ac:picMk id="4" creationId="{049825A0-A060-3D80-8641-1927841185E4}"/>
          </ac:picMkLst>
        </pc:picChg>
      </pc:sldChg>
      <pc:sldChg chg="addSp delSp modSp new del">
        <pc:chgData name="D24125575 Sai Priyanka Basa Shanker" userId="S::d24125575@mytudublin.ie::22f506d3-2e0e-4976-aa6f-56b1e56baffc" providerId="AD" clId="Web-{17E5284F-75F0-0955-5A9E-042B4494CEA9}" dt="2025-10-01T19:19:49.659" v="69"/>
        <pc:sldMkLst>
          <pc:docMk/>
          <pc:sldMk cId="1083253170" sldId="277"/>
        </pc:sldMkLst>
        <pc:spChg chg="del">
          <ac:chgData name="D24125575 Sai Priyanka Basa Shanker" userId="S::d24125575@mytudublin.ie::22f506d3-2e0e-4976-aa6f-56b1e56baffc" providerId="AD" clId="Web-{17E5284F-75F0-0955-5A9E-042B4494CEA9}" dt="2025-10-01T19:10:21.369" v="63"/>
          <ac:spMkLst>
            <pc:docMk/>
            <pc:sldMk cId="1083253170" sldId="277"/>
            <ac:spMk id="3" creationId="{68367DDF-7BF4-187E-E79F-39EDADC918E7}"/>
          </ac:spMkLst>
        </pc:spChg>
        <pc:picChg chg="add mod ord">
          <ac:chgData name="D24125575 Sai Priyanka Basa Shanker" userId="S::d24125575@mytudublin.ie::22f506d3-2e0e-4976-aa6f-56b1e56baffc" providerId="AD" clId="Web-{17E5284F-75F0-0955-5A9E-042B4494CEA9}" dt="2025-10-01T19:10:21.369" v="63"/>
          <ac:picMkLst>
            <pc:docMk/>
            <pc:sldMk cId="1083253170" sldId="277"/>
            <ac:picMk id="4" creationId="{15C0BB06-4F92-0AA9-A4D1-623310F2D70E}"/>
          </ac:picMkLst>
        </pc:picChg>
      </pc:sldChg>
    </pc:docChg>
  </pc:docChgLst>
  <pc:docChgLst>
    <pc:chgData name="D24125555 Karan Joseph" userId="S::d24125555@mytudublin.ie::ca8bd3e6-78f4-465b-ae71-e98efff02122" providerId="AD" clId="Web-{B55EB7AB-23B5-32EE-A611-D909C40F4F90}"/>
    <pc:docChg chg="modSld">
      <pc:chgData name="D24125555 Karan Joseph" userId="S::d24125555@mytudublin.ie::ca8bd3e6-78f4-465b-ae71-e98efff02122" providerId="AD" clId="Web-{B55EB7AB-23B5-32EE-A611-D909C40F4F90}" dt="2025-10-01T16:40:12.450" v="25" actId="1076"/>
      <pc:docMkLst>
        <pc:docMk/>
      </pc:docMkLst>
      <pc:sldChg chg="addSp delSp modSp">
        <pc:chgData name="D24125555 Karan Joseph" userId="S::d24125555@mytudublin.ie::ca8bd3e6-78f4-465b-ae71-e98efff02122" providerId="AD" clId="Web-{B55EB7AB-23B5-32EE-A611-D909C40F4F90}" dt="2025-10-01T16:38:39.806" v="22" actId="1076"/>
        <pc:sldMkLst>
          <pc:docMk/>
          <pc:sldMk cId="109857222" sldId="256"/>
        </pc:sldMkLst>
        <pc:spChg chg="add del mod">
          <ac:chgData name="D24125555 Karan Joseph" userId="S::d24125555@mytudublin.ie::ca8bd3e6-78f4-465b-ae71-e98efff02122" providerId="AD" clId="Web-{B55EB7AB-23B5-32EE-A611-D909C40F4F90}" dt="2025-10-01T16:38:02.569" v="5"/>
          <ac:spMkLst>
            <pc:docMk/>
            <pc:sldMk cId="109857222" sldId="256"/>
            <ac:spMk id="2" creationId="{DFC24846-7C40-F0F9-A7E0-494A228A302A}"/>
          </ac:spMkLst>
        </pc:spChg>
        <pc:spChg chg="add mod">
          <ac:chgData name="D24125555 Karan Joseph" userId="S::d24125555@mytudublin.ie::ca8bd3e6-78f4-465b-ae71-e98efff02122" providerId="AD" clId="Web-{B55EB7AB-23B5-32EE-A611-D909C40F4F90}" dt="2025-10-01T16:38:39.806" v="22" actId="1076"/>
          <ac:spMkLst>
            <pc:docMk/>
            <pc:sldMk cId="109857222" sldId="256"/>
            <ac:spMk id="3" creationId="{31A6DF64-D5D4-91C4-48F8-576E8B7B1E18}"/>
          </ac:spMkLst>
        </pc:spChg>
        <pc:picChg chg="mod">
          <ac:chgData name="D24125555 Karan Joseph" userId="S::d24125555@mytudublin.ie::ca8bd3e6-78f4-465b-ae71-e98efff02122" providerId="AD" clId="Web-{B55EB7AB-23B5-32EE-A611-D909C40F4F90}" dt="2025-10-01T16:38:17.180" v="12" actId="1076"/>
          <ac:picMkLst>
            <pc:docMk/>
            <pc:sldMk cId="109857222" sldId="256"/>
            <ac:picMk id="5" creationId="{894B54EB-329E-BF74-BA0D-FDB95F4C94B0}"/>
          </ac:picMkLst>
        </pc:picChg>
      </pc:sldChg>
      <pc:sldChg chg="modSp">
        <pc:chgData name="D24125555 Karan Joseph" userId="S::d24125555@mytudublin.ie::ca8bd3e6-78f4-465b-ae71-e98efff02122" providerId="AD" clId="Web-{B55EB7AB-23B5-32EE-A611-D909C40F4F90}" dt="2025-10-01T16:40:12.450" v="25" actId="1076"/>
        <pc:sldMkLst>
          <pc:docMk/>
          <pc:sldMk cId="2715789236" sldId="267"/>
        </pc:sldMkLst>
        <pc:picChg chg="mod">
          <ac:chgData name="D24125555 Karan Joseph" userId="S::d24125555@mytudublin.ie::ca8bd3e6-78f4-465b-ae71-e98efff02122" providerId="AD" clId="Web-{B55EB7AB-23B5-32EE-A611-D909C40F4F90}" dt="2025-10-01T16:40:12.450" v="25" actId="1076"/>
          <ac:picMkLst>
            <pc:docMk/>
            <pc:sldMk cId="2715789236" sldId="267"/>
            <ac:picMk id="4" creationId="{EA267A21-83F3-9A40-16D6-8F5D7C9D3D02}"/>
          </ac:picMkLst>
        </pc:picChg>
      </pc:sldChg>
    </pc:docChg>
  </pc:docChgLst>
  <pc:docChgLst>
    <pc:chgData name="D24125575 Sai Priyanka Basa Shanker" userId="S::d24125575@mytudublin.ie::22f506d3-2e0e-4976-aa6f-56b1e56baffc" providerId="AD" clId="Web-{C97F64B2-2528-A8AB-4DF9-75302D66AFEF}"/>
    <pc:docChg chg="addSld delSld modSld">
      <pc:chgData name="D24125575 Sai Priyanka Basa Shanker" userId="S::d24125575@mytudublin.ie::22f506d3-2e0e-4976-aa6f-56b1e56baffc" providerId="AD" clId="Web-{C97F64B2-2528-A8AB-4DF9-75302D66AFEF}" dt="2025-10-01T20:08:16.380" v="10"/>
      <pc:docMkLst>
        <pc:docMk/>
      </pc:docMkLst>
      <pc:sldChg chg="modSp new del">
        <pc:chgData name="D24125575 Sai Priyanka Basa Shanker" userId="S::d24125575@mytudublin.ie::22f506d3-2e0e-4976-aa6f-56b1e56baffc" providerId="AD" clId="Web-{C97F64B2-2528-A8AB-4DF9-75302D66AFEF}" dt="2025-10-01T20:00:50.858" v="6"/>
        <pc:sldMkLst>
          <pc:docMk/>
          <pc:sldMk cId="1698359314" sldId="274"/>
        </pc:sldMkLst>
        <pc:spChg chg="mod">
          <ac:chgData name="D24125575 Sai Priyanka Basa Shanker" userId="S::d24125575@mytudublin.ie::22f506d3-2e0e-4976-aa6f-56b1e56baffc" providerId="AD" clId="Web-{C97F64B2-2528-A8AB-4DF9-75302D66AFEF}" dt="2025-10-01T20:00:41.702" v="5" actId="20577"/>
          <ac:spMkLst>
            <pc:docMk/>
            <pc:sldMk cId="1698359314" sldId="274"/>
            <ac:spMk id="3" creationId="{D746ED46-7234-AAA3-6C02-4560BC280A1B}"/>
          </ac:spMkLst>
        </pc:spChg>
      </pc:sldChg>
      <pc:sldChg chg="addSp delSp modSp mod setBg">
        <pc:chgData name="D24125575 Sai Priyanka Basa Shanker" userId="S::d24125575@mytudublin.ie::22f506d3-2e0e-4976-aa6f-56b1e56baffc" providerId="AD" clId="Web-{C97F64B2-2528-A8AB-4DF9-75302D66AFEF}" dt="2025-10-01T20:08:16.380" v="10"/>
        <pc:sldMkLst>
          <pc:docMk/>
          <pc:sldMk cId="1740979680" sldId="274"/>
        </pc:sldMkLst>
        <pc:spChg chg="add">
          <ac:chgData name="D24125575 Sai Priyanka Basa Shanker" userId="S::d24125575@mytudublin.ie::22f506d3-2e0e-4976-aa6f-56b1e56baffc" providerId="AD" clId="Web-{C97F64B2-2528-A8AB-4DF9-75302D66AFEF}" dt="2025-10-01T20:08:16.380" v="10"/>
          <ac:spMkLst>
            <pc:docMk/>
            <pc:sldMk cId="1740979680" sldId="274"/>
            <ac:spMk id="10" creationId="{F3060C83-F051-4F0E-ABAD-AA0DFC48B218}"/>
          </ac:spMkLst>
        </pc:spChg>
        <pc:spChg chg="add">
          <ac:chgData name="D24125575 Sai Priyanka Basa Shanker" userId="S::d24125575@mytudublin.ie::22f506d3-2e0e-4976-aa6f-56b1e56baffc" providerId="AD" clId="Web-{C97F64B2-2528-A8AB-4DF9-75302D66AFEF}" dt="2025-10-01T20:08:16.380" v="10"/>
          <ac:spMkLst>
            <pc:docMk/>
            <pc:sldMk cId="1740979680" sldId="274"/>
            <ac:spMk id="12" creationId="{83C98ABE-055B-441F-B07E-44F97F083C39}"/>
          </ac:spMkLst>
        </pc:spChg>
        <pc:spChg chg="add">
          <ac:chgData name="D24125575 Sai Priyanka Basa Shanker" userId="S::d24125575@mytudublin.ie::22f506d3-2e0e-4976-aa6f-56b1e56baffc" providerId="AD" clId="Web-{C97F64B2-2528-A8AB-4DF9-75302D66AFEF}" dt="2025-10-01T20:08:16.380" v="10"/>
          <ac:spMkLst>
            <pc:docMk/>
            <pc:sldMk cId="1740979680" sldId="274"/>
            <ac:spMk id="14" creationId="{29FDB030-9B49-4CED-8CCD-4D99382388AC}"/>
          </ac:spMkLst>
        </pc:spChg>
        <pc:spChg chg="add">
          <ac:chgData name="D24125575 Sai Priyanka Basa Shanker" userId="S::d24125575@mytudublin.ie::22f506d3-2e0e-4976-aa6f-56b1e56baffc" providerId="AD" clId="Web-{C97F64B2-2528-A8AB-4DF9-75302D66AFEF}" dt="2025-10-01T20:08:16.380" v="10"/>
          <ac:spMkLst>
            <pc:docMk/>
            <pc:sldMk cId="1740979680" sldId="274"/>
            <ac:spMk id="16" creationId="{3783CA14-24A1-485C-8B30-D6A5D87987AD}"/>
          </ac:spMkLst>
        </pc:spChg>
        <pc:spChg chg="add">
          <ac:chgData name="D24125575 Sai Priyanka Basa Shanker" userId="S::d24125575@mytudublin.ie::22f506d3-2e0e-4976-aa6f-56b1e56baffc" providerId="AD" clId="Web-{C97F64B2-2528-A8AB-4DF9-75302D66AFEF}" dt="2025-10-01T20:08:16.380" v="10"/>
          <ac:spMkLst>
            <pc:docMk/>
            <pc:sldMk cId="1740979680" sldId="274"/>
            <ac:spMk id="18" creationId="{9A97C86A-04D6-40F7-AE84-31AB43E6A846}"/>
          </ac:spMkLst>
        </pc:spChg>
        <pc:spChg chg="add">
          <ac:chgData name="D24125575 Sai Priyanka Basa Shanker" userId="S::d24125575@mytudublin.ie::22f506d3-2e0e-4976-aa6f-56b1e56baffc" providerId="AD" clId="Web-{C97F64B2-2528-A8AB-4DF9-75302D66AFEF}" dt="2025-10-01T20:08:16.380" v="10"/>
          <ac:spMkLst>
            <pc:docMk/>
            <pc:sldMk cId="1740979680" sldId="274"/>
            <ac:spMk id="20" creationId="{FF9F2414-84E8-453E-B1F3-389FDE8192D9}"/>
          </ac:spMkLst>
        </pc:spChg>
        <pc:spChg chg="add">
          <ac:chgData name="D24125575 Sai Priyanka Basa Shanker" userId="S::d24125575@mytudublin.ie::22f506d3-2e0e-4976-aa6f-56b1e56baffc" providerId="AD" clId="Web-{C97F64B2-2528-A8AB-4DF9-75302D66AFEF}" dt="2025-10-01T20:08:16.380" v="10"/>
          <ac:spMkLst>
            <pc:docMk/>
            <pc:sldMk cId="1740979680" sldId="274"/>
            <ac:spMk id="22" creationId="{3ECA69A1-7536-43AC-85EF-C7106179F5ED}"/>
          </ac:spMkLst>
        </pc:spChg>
        <pc:graphicFrameChg chg="add del mod">
          <ac:chgData name="D24125575 Sai Priyanka Basa Shanker" userId="S::d24125575@mytudublin.ie::22f506d3-2e0e-4976-aa6f-56b1e56baffc" providerId="AD" clId="Web-{C97F64B2-2528-A8AB-4DF9-75302D66AFEF}" dt="2025-10-01T20:07:28.082" v="8"/>
          <ac:graphicFrameMkLst>
            <pc:docMk/>
            <pc:sldMk cId="1740979680" sldId="274"/>
            <ac:graphicFrameMk id="3" creationId="{D047A7C1-1134-EFCF-4121-98F701D2E4D0}"/>
          </ac:graphicFrameMkLst>
        </pc:graphicFrameChg>
        <pc:graphicFrameChg chg="add mod modGraphic">
          <ac:chgData name="D24125575 Sai Priyanka Basa Shanker" userId="S::d24125575@mytudublin.ie::22f506d3-2e0e-4976-aa6f-56b1e56baffc" providerId="AD" clId="Web-{C97F64B2-2528-A8AB-4DF9-75302D66AFEF}" dt="2025-10-01T20:08:16.380" v="10"/>
          <ac:graphicFrameMkLst>
            <pc:docMk/>
            <pc:sldMk cId="1740979680" sldId="274"/>
            <ac:graphicFrameMk id="5" creationId="{F0298E96-1952-D5E8-87AE-19F9A0815AAB}"/>
          </ac:graphicFrameMkLst>
        </pc:graphicFrameChg>
      </pc:sldChg>
    </pc:docChg>
  </pc:docChgLst>
  <pc:docChgLst>
    <pc:chgData name="D24125555 Karan Joseph" userId="S::d24125555@mytudublin.ie::ca8bd3e6-78f4-465b-ae71-e98efff02122" providerId="AD" clId="Web-{2A0DF208-54A0-B438-AB95-CB00F526001A}"/>
    <pc:docChg chg="modSld">
      <pc:chgData name="D24125555 Karan Joseph" userId="S::d24125555@mytudublin.ie::ca8bd3e6-78f4-465b-ae71-e98efff02122" providerId="AD" clId="Web-{2A0DF208-54A0-B438-AB95-CB00F526001A}" dt="2025-10-01T18:14:54.354" v="56" actId="1076"/>
      <pc:docMkLst>
        <pc:docMk/>
      </pc:docMkLst>
      <pc:sldChg chg="addSp modSp">
        <pc:chgData name="D24125555 Karan Joseph" userId="S::d24125555@mytudublin.ie::ca8bd3e6-78f4-465b-ae71-e98efff02122" providerId="AD" clId="Web-{2A0DF208-54A0-B438-AB95-CB00F526001A}" dt="2025-10-01T18:14:54.354" v="56" actId="1076"/>
        <pc:sldMkLst>
          <pc:docMk/>
          <pc:sldMk cId="3089754926" sldId="258"/>
        </pc:sldMkLst>
        <pc:spChg chg="add mod">
          <ac:chgData name="D24125555 Karan Joseph" userId="S::d24125555@mytudublin.ie::ca8bd3e6-78f4-465b-ae71-e98efff02122" providerId="AD" clId="Web-{2A0DF208-54A0-B438-AB95-CB00F526001A}" dt="2025-10-01T18:14:54.354" v="56" actId="1076"/>
          <ac:spMkLst>
            <pc:docMk/>
            <pc:sldMk cId="3089754926" sldId="258"/>
            <ac:spMk id="3" creationId="{84DC69D6-174E-38B6-EC00-257CF16F90F8}"/>
          </ac:spMkLst>
        </pc:spChg>
        <pc:picChg chg="mod">
          <ac:chgData name="D24125555 Karan Joseph" userId="S::d24125555@mytudublin.ie::ca8bd3e6-78f4-465b-ae71-e98efff02122" providerId="AD" clId="Web-{2A0DF208-54A0-B438-AB95-CB00F526001A}" dt="2025-10-01T18:10:48.766" v="9" actId="1076"/>
          <ac:picMkLst>
            <pc:docMk/>
            <pc:sldMk cId="3089754926" sldId="258"/>
            <ac:picMk id="2" creationId="{65DBFD0B-89BE-45F6-36F4-2A30165193DD}"/>
          </ac:picMkLst>
        </pc:picChg>
      </pc:sldChg>
      <pc:sldChg chg="addSp delSp modSp">
        <pc:chgData name="D24125555 Karan Joseph" userId="S::d24125555@mytudublin.ie::ca8bd3e6-78f4-465b-ae71-e98efff02122" providerId="AD" clId="Web-{2A0DF208-54A0-B438-AB95-CB00F526001A}" dt="2025-10-01T18:12:43.629" v="45" actId="14100"/>
        <pc:sldMkLst>
          <pc:docMk/>
          <pc:sldMk cId="2325040962" sldId="259"/>
        </pc:sldMkLst>
        <pc:spChg chg="add del">
          <ac:chgData name="D24125555 Karan Joseph" userId="S::d24125555@mytudublin.ie::ca8bd3e6-78f4-465b-ae71-e98efff02122" providerId="AD" clId="Web-{2A0DF208-54A0-B438-AB95-CB00F526001A}" dt="2025-10-01T18:09:47.703" v="5"/>
          <ac:spMkLst>
            <pc:docMk/>
            <pc:sldMk cId="2325040962" sldId="259"/>
            <ac:spMk id="3" creationId="{8EFB0F8E-3A6D-822E-F369-035E21EF631F}"/>
          </ac:spMkLst>
        </pc:spChg>
        <pc:spChg chg="add mod">
          <ac:chgData name="D24125555 Karan Joseph" userId="S::d24125555@mytudublin.ie::ca8bd3e6-78f4-465b-ae71-e98efff02122" providerId="AD" clId="Web-{2A0DF208-54A0-B438-AB95-CB00F526001A}" dt="2025-10-01T18:12:43.629" v="45" actId="14100"/>
          <ac:spMkLst>
            <pc:docMk/>
            <pc:sldMk cId="2325040962" sldId="259"/>
            <ac:spMk id="4" creationId="{E5733A19-4244-8795-283A-8CA86BC558E8}"/>
          </ac:spMkLst>
        </pc:spChg>
        <pc:picChg chg="mod">
          <ac:chgData name="D24125555 Karan Joseph" userId="S::d24125555@mytudublin.ie::ca8bd3e6-78f4-465b-ae71-e98efff02122" providerId="AD" clId="Web-{2A0DF208-54A0-B438-AB95-CB00F526001A}" dt="2025-10-01T18:09:21.390" v="3" actId="14100"/>
          <ac:picMkLst>
            <pc:docMk/>
            <pc:sldMk cId="2325040962" sldId="259"/>
            <ac:picMk id="2" creationId="{6903731E-B93E-0DEB-38C2-3F8C76231CFF}"/>
          </ac:picMkLst>
        </pc:picChg>
      </pc:sldChg>
      <pc:sldChg chg="addSp modSp">
        <pc:chgData name="D24125555 Karan Joseph" userId="S::d24125555@mytudublin.ie::ca8bd3e6-78f4-465b-ae71-e98efff02122" providerId="AD" clId="Web-{2A0DF208-54A0-B438-AB95-CB00F526001A}" dt="2025-10-01T18:12:10.143" v="33" actId="1076"/>
        <pc:sldMkLst>
          <pc:docMk/>
          <pc:sldMk cId="2938359730" sldId="260"/>
        </pc:sldMkLst>
        <pc:spChg chg="add mod">
          <ac:chgData name="D24125555 Karan Joseph" userId="S::d24125555@mytudublin.ie::ca8bd3e6-78f4-465b-ae71-e98efff02122" providerId="AD" clId="Web-{2A0DF208-54A0-B438-AB95-CB00F526001A}" dt="2025-10-01T18:12:10.143" v="33" actId="1076"/>
          <ac:spMkLst>
            <pc:docMk/>
            <pc:sldMk cId="2938359730" sldId="260"/>
            <ac:spMk id="3" creationId="{8506C27D-8F6A-9243-AC63-772B6A470396}"/>
          </ac:spMkLst>
        </pc:spChg>
        <pc:picChg chg="mod">
          <ac:chgData name="D24125555 Karan Joseph" userId="S::d24125555@mytudublin.ie::ca8bd3e6-78f4-465b-ae71-e98efff02122" providerId="AD" clId="Web-{2A0DF208-54A0-B438-AB95-CB00F526001A}" dt="2025-10-01T18:11:49.298" v="28" actId="1076"/>
          <ac:picMkLst>
            <pc:docMk/>
            <pc:sldMk cId="2938359730" sldId="260"/>
            <ac:picMk id="2" creationId="{C26A7FD6-BADA-6687-1475-60DF97DD6545}"/>
          </ac:picMkLst>
        </pc:picChg>
      </pc:sldChg>
      <pc:sldChg chg="modSp">
        <pc:chgData name="D24125555 Karan Joseph" userId="S::d24125555@mytudublin.ie::ca8bd3e6-78f4-465b-ae71-e98efff02122" providerId="AD" clId="Web-{2A0DF208-54A0-B438-AB95-CB00F526001A}" dt="2025-10-01T18:14:43.916" v="54" actId="1076"/>
        <pc:sldMkLst>
          <pc:docMk/>
          <pc:sldMk cId="1512802114" sldId="261"/>
        </pc:sldMkLst>
        <pc:picChg chg="mod">
          <ac:chgData name="D24125555 Karan Joseph" userId="S::d24125555@mytudublin.ie::ca8bd3e6-78f4-465b-ae71-e98efff02122" providerId="AD" clId="Web-{2A0DF208-54A0-B438-AB95-CB00F526001A}" dt="2025-10-01T18:14:43.916" v="54" actId="1076"/>
          <ac:picMkLst>
            <pc:docMk/>
            <pc:sldMk cId="1512802114" sldId="261"/>
            <ac:picMk id="2" creationId="{602A9699-649B-9F8A-3C1F-1FB28BB23CC0}"/>
          </ac:picMkLst>
        </pc:picChg>
      </pc:sldChg>
    </pc:docChg>
  </pc:docChgLst>
  <pc:docChgLst>
    <pc:chgData name="D24126339 Huda Ibrahim" userId="S::d24126339@mytudublin.ie::fc222b0b-2b1d-4758-af7b-2764fb150432" providerId="AD" clId="Web-{19A2D17C-7F2E-E5D3-D543-A20EA6A1DDFE}"/>
    <pc:docChg chg="modSld">
      <pc:chgData name="D24126339 Huda Ibrahim" userId="S::d24126339@mytudublin.ie::fc222b0b-2b1d-4758-af7b-2764fb150432" providerId="AD" clId="Web-{19A2D17C-7F2E-E5D3-D543-A20EA6A1DDFE}" dt="2025-10-01T19:01:39.338" v="5" actId="20577"/>
      <pc:docMkLst>
        <pc:docMk/>
      </pc:docMkLst>
      <pc:sldChg chg="modSp">
        <pc:chgData name="D24126339 Huda Ibrahim" userId="S::d24126339@mytudublin.ie::fc222b0b-2b1d-4758-af7b-2764fb150432" providerId="AD" clId="Web-{19A2D17C-7F2E-E5D3-D543-A20EA6A1DDFE}" dt="2025-10-01T19:01:39.338" v="5" actId="20577"/>
        <pc:sldMkLst>
          <pc:docMk/>
          <pc:sldMk cId="109857222" sldId="256"/>
        </pc:sldMkLst>
        <pc:spChg chg="mod">
          <ac:chgData name="D24126339 Huda Ibrahim" userId="S::d24126339@mytudublin.ie::fc222b0b-2b1d-4758-af7b-2764fb150432" providerId="AD" clId="Web-{19A2D17C-7F2E-E5D3-D543-A20EA6A1DDFE}" dt="2025-10-01T19:01:39.338" v="5" actId="20577"/>
          <ac:spMkLst>
            <pc:docMk/>
            <pc:sldMk cId="109857222" sldId="256"/>
            <ac:spMk id="3" creationId="{31A6DF64-D5D4-91C4-48F8-576E8B7B1E18}"/>
          </ac:spMkLst>
        </pc:spChg>
      </pc:sldChg>
    </pc:docChg>
  </pc:docChgLst>
  <pc:docChgLst>
    <pc:chgData name="D24126048 Shalini Kuruguntla" userId="S::d24126048@mytudublin.ie::23374a9f-2428-4aa2-9b1a-1e5bb554d412" providerId="AD" clId="Web-{ABCD1AEC-1D05-C7F5-6BC0-7EE5818C9943}"/>
    <pc:docChg chg="modSld">
      <pc:chgData name="D24126048 Shalini Kuruguntla" userId="S::d24126048@mytudublin.ie::23374a9f-2428-4aa2-9b1a-1e5bb554d412" providerId="AD" clId="Web-{ABCD1AEC-1D05-C7F5-6BC0-7EE5818C9943}" dt="2025-10-01T20:36:16.470" v="6" actId="20577"/>
      <pc:docMkLst>
        <pc:docMk/>
      </pc:docMkLst>
      <pc:sldChg chg="modSp">
        <pc:chgData name="D24126048 Shalini Kuruguntla" userId="S::d24126048@mytudublin.ie::23374a9f-2428-4aa2-9b1a-1e5bb554d412" providerId="AD" clId="Web-{ABCD1AEC-1D05-C7F5-6BC0-7EE5818C9943}" dt="2025-10-01T20:36:16.470" v="6" actId="20577"/>
        <pc:sldMkLst>
          <pc:docMk/>
          <pc:sldMk cId="2934548413" sldId="276"/>
        </pc:sldMkLst>
        <pc:spChg chg="mod">
          <ac:chgData name="D24126048 Shalini Kuruguntla" userId="S::d24126048@mytudublin.ie::23374a9f-2428-4aa2-9b1a-1e5bb554d412" providerId="AD" clId="Web-{ABCD1AEC-1D05-C7F5-6BC0-7EE5818C9943}" dt="2025-10-01T20:36:16.470" v="6" actId="20577"/>
          <ac:spMkLst>
            <pc:docMk/>
            <pc:sldMk cId="2934548413" sldId="276"/>
            <ac:spMk id="3" creationId="{BFCDDC7E-317C-25C1-38F2-46B318296CB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B54EB-329E-BF74-BA0D-FDB95F4C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07"/>
          <a:stretch>
            <a:fillRect/>
          </a:stretch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A6DF64-D5D4-91C4-48F8-576E8B7B1E18}"/>
              </a:ext>
            </a:extLst>
          </p:cNvPr>
          <p:cNvSpPr txBox="1"/>
          <p:nvPr/>
        </p:nvSpPr>
        <p:spPr>
          <a:xfrm>
            <a:off x="5916706" y="3630706"/>
            <a:ext cx="54382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D24125555 – Karan Joseph – Team Lead</a:t>
            </a:r>
          </a:p>
          <a:p>
            <a:r>
              <a:rPr lang="en-US"/>
              <a:t>D24126048 – Shalini </a:t>
            </a:r>
            <a:r>
              <a:rPr lang="en-US" err="1"/>
              <a:t>Kuruguntla</a:t>
            </a:r>
            <a:r>
              <a:rPr lang="en-US"/>
              <a:t> </a:t>
            </a:r>
          </a:p>
          <a:p>
            <a:r>
              <a:rPr lang="en-US"/>
              <a:t>D24125575 – Sai Priyanka Basa Shanker </a:t>
            </a:r>
          </a:p>
          <a:p>
            <a:r>
              <a:rPr lang="en-US"/>
              <a:t>D24126339 – Huda Ibrahim</a:t>
            </a:r>
          </a:p>
          <a:p>
            <a:r>
              <a:rPr lang="en-US"/>
              <a:t>D24127853 – Hina Kausar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0524E4A5-D075-BCB0-3ACB-764294A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0" y="918546"/>
            <a:ext cx="7016334" cy="49793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5D01E2-AE1D-2FEE-F0E1-47E70491EF05}"/>
              </a:ext>
            </a:extLst>
          </p:cNvPr>
          <p:cNvSpPr txBox="1">
            <a:spLocks/>
          </p:cNvSpPr>
          <p:nvPr/>
        </p:nvSpPr>
        <p:spPr>
          <a:xfrm>
            <a:off x="8576734" y="1345005"/>
            <a:ext cx="2821975" cy="746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b="1">
                <a:latin typeface="+mn-lt"/>
                <a:ea typeface="+mn-ea"/>
                <a:cs typeface="+mn-cs"/>
              </a:rPr>
              <a:t>Wireframes</a:t>
            </a:r>
            <a:endParaRPr lang="en-US" b="1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5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7DB6-0432-FE34-D815-4806ED48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2750"/>
          </a:xfrm>
        </p:spPr>
        <p:txBody>
          <a:bodyPr>
            <a:normAutofit fontScale="90000"/>
          </a:bodyPr>
          <a:lstStyle/>
          <a:p>
            <a:r>
              <a:rPr lang="en-US" b="1"/>
              <a:t>                          Medium Fidelity</a:t>
            </a:r>
          </a:p>
        </p:txBody>
      </p:sp>
      <p:pic>
        <p:nvPicPr>
          <p:cNvPr id="4" name="Content Placeholder 3" descr="A screenshot of a map&#10;&#10;AI-generated content may be incorrect.">
            <a:extLst>
              <a:ext uri="{FF2B5EF4-FFF2-40B4-BE49-F238E27FC236}">
                <a16:creationId xmlns:a16="http://schemas.microsoft.com/office/drawing/2014/main" id="{EA267A21-83F3-9A40-16D6-8F5D7C9D3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878" y="887561"/>
            <a:ext cx="2993576" cy="5964033"/>
          </a:xfrm>
          <a:prstGeom prst="rect">
            <a:avLst/>
          </a:prstGeom>
        </p:spPr>
      </p:pic>
      <p:pic>
        <p:nvPicPr>
          <p:cNvPr id="6" name="Picture 5" descr="Screens screenshot of a map&#10;&#10;AI-generated content may be incorrect.">
            <a:extLst>
              <a:ext uri="{FF2B5EF4-FFF2-40B4-BE49-F238E27FC236}">
                <a16:creationId xmlns:a16="http://schemas.microsoft.com/office/drawing/2014/main" id="{2519C34F-3722-B2F1-10E6-C71004E0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476" y="891153"/>
            <a:ext cx="3001083" cy="596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2A4A26A0-BD23-EDE7-1167-4A2E6891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32" y="880971"/>
            <a:ext cx="2290988" cy="4953488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1D5663AD-135F-5872-FBCA-AC32466D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929" y="880971"/>
            <a:ext cx="2290985" cy="49534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875DCC-A156-C00B-246F-5734B77A64C9}"/>
              </a:ext>
            </a:extLst>
          </p:cNvPr>
          <p:cNvSpPr txBox="1">
            <a:spLocks/>
          </p:cNvSpPr>
          <p:nvPr/>
        </p:nvSpPr>
        <p:spPr>
          <a:xfrm>
            <a:off x="8250890" y="2533476"/>
            <a:ext cx="32402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b="1">
                <a:latin typeface="+mn-lt"/>
                <a:ea typeface="+mn-ea"/>
                <a:cs typeface="+mn-cs"/>
              </a:rPr>
              <a:t>Medium Fidelity</a:t>
            </a:r>
            <a:endParaRPr lang="en-US"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689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user stories&#10;&#10;AI-generated content may be incorrect.">
            <a:extLst>
              <a:ext uri="{FF2B5EF4-FFF2-40B4-BE49-F238E27FC236}">
                <a16:creationId xmlns:a16="http://schemas.microsoft.com/office/drawing/2014/main" id="{D0403BF8-FA5E-2E0C-B32F-5102BE0D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4"/>
          <a:stretch>
            <a:fillRect/>
          </a:stretch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1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95599-64ED-D241-7D55-B4CB1FC4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User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DDC7E-317C-25C1-38F2-46B318296CB6}"/>
              </a:ext>
            </a:extLst>
          </p:cNvPr>
          <p:cNvSpPr txBox="1"/>
          <p:nvPr/>
        </p:nvSpPr>
        <p:spPr>
          <a:xfrm>
            <a:off x="793661" y="2599509"/>
            <a:ext cx="5301557" cy="36394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Cyclist/Pedestrian</a:t>
            </a:r>
            <a:br>
              <a:rPr lang="en-US" sz="1400" b="1"/>
            </a:br>
            <a:r>
              <a:rPr lang="en-US" sz="1400" b="1"/>
              <a:t> </a:t>
            </a:r>
            <a:r>
              <a:rPr lang="en-US" sz="1400"/>
              <a:t> People who walk or cycle in cities (students, workers, residents).</a:t>
            </a:r>
            <a:br>
              <a:rPr lang="en-US" sz="1400"/>
            </a:br>
            <a:r>
              <a:rPr lang="en-US" sz="1400" b="1"/>
              <a:t> </a:t>
            </a:r>
            <a:r>
              <a:rPr lang="en-US" sz="1400" i="1"/>
              <a:t> Ex: TU Dublin student cycling to campus</a:t>
            </a:r>
            <a:endParaRPr lang="en-US" sz="14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Commuter</a:t>
            </a:r>
            <a:br>
              <a:rPr lang="en-US" sz="1400" b="1"/>
            </a:br>
            <a:r>
              <a:rPr lang="en-US" sz="1400" b="1"/>
              <a:t> </a:t>
            </a:r>
            <a:r>
              <a:rPr lang="en-US" sz="1400"/>
              <a:t> Daily </a:t>
            </a:r>
            <a:r>
              <a:rPr lang="en-US" sz="1400" err="1"/>
              <a:t>travellers</a:t>
            </a:r>
            <a:r>
              <a:rPr lang="en-US" sz="1400"/>
              <a:t> to work, school, or university.</a:t>
            </a:r>
            <a:br>
              <a:rPr lang="en-US" sz="1400"/>
            </a:br>
            <a:r>
              <a:rPr lang="en-US" sz="1400" b="1"/>
              <a:t> </a:t>
            </a:r>
            <a:r>
              <a:rPr lang="en-US" sz="1400" i="1"/>
              <a:t> Ex: Sandyford employee cycling to </a:t>
            </a:r>
            <a:r>
              <a:rPr lang="en-US" sz="1400" i="1" err="1"/>
              <a:t>Leopardstown</a:t>
            </a:r>
            <a:r>
              <a:rPr lang="en-US" sz="1400" i="1"/>
              <a:t> Business Park</a:t>
            </a:r>
            <a:endParaRPr lang="en-US" sz="14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Community User</a:t>
            </a:r>
            <a:br>
              <a:rPr lang="en-US" sz="1400" b="1"/>
            </a:br>
            <a:r>
              <a:rPr lang="en-US" sz="1400" b="1"/>
              <a:t> </a:t>
            </a:r>
            <a:r>
              <a:rPr lang="en-US" sz="1400"/>
              <a:t> Residents are interested in </a:t>
            </a:r>
            <a:r>
              <a:rPr lang="en-US" sz="1400" err="1"/>
              <a:t>neighbourhood</a:t>
            </a:r>
            <a:r>
              <a:rPr lang="en-US" sz="1400"/>
              <a:t> safety beyond their own commute</a:t>
            </a:r>
            <a:r>
              <a:rPr lang="en-US" sz="1400" b="1"/>
              <a:t>.</a:t>
            </a:r>
            <a:br>
              <a:rPr lang="en-US" sz="1400" b="1"/>
            </a:br>
            <a:r>
              <a:rPr lang="en-US" sz="1400" b="1"/>
              <a:t> </a:t>
            </a:r>
            <a:r>
              <a:rPr lang="en-US" sz="1400" i="1"/>
              <a:t> Ex: Parent reporting a dark street near a school</a:t>
            </a:r>
            <a:endParaRPr lang="en-US" sz="14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City Planner</a:t>
            </a:r>
            <a:r>
              <a:rPr lang="en-US" sz="1400"/>
              <a:t>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 Local authorities </a:t>
            </a:r>
            <a:r>
              <a:rPr lang="en-US" sz="1400" err="1"/>
              <a:t>faocus</a:t>
            </a:r>
            <a:r>
              <a:rPr lang="en-US" sz="1400"/>
              <a:t> on infrastructure safety</a:t>
            </a:r>
            <a:r>
              <a:rPr lang="en-US" sz="1400" b="1"/>
              <a:t>.</a:t>
            </a:r>
            <a:r>
              <a:rPr lang="en-US" sz="1400"/>
              <a:t>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/>
              <a:t> Ex: Dublin City Council uses reports to install streetlights</a:t>
            </a:r>
            <a:r>
              <a:rPr lang="en-US" sz="1400"/>
              <a:t>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Urban Planner</a:t>
            </a:r>
            <a:br>
              <a:rPr lang="en-US" sz="1400" b="1"/>
            </a:br>
            <a:r>
              <a:rPr lang="en-US" sz="1400" b="1"/>
              <a:t> </a:t>
            </a:r>
            <a:r>
              <a:rPr lang="en-US" sz="1400"/>
              <a:t> Designers of long-term urban transport policies and scaling.</a:t>
            </a:r>
            <a:br>
              <a:rPr lang="en-US" sz="1400"/>
            </a:br>
            <a:r>
              <a:rPr lang="en-US" sz="1400" b="1"/>
              <a:t> </a:t>
            </a:r>
            <a:r>
              <a:rPr lang="en-US" sz="1400" i="1"/>
              <a:t> Ex: Transport authority using data for cycling policy</a:t>
            </a: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/>
          </a:p>
        </p:txBody>
      </p:sp>
      <p:pic>
        <p:nvPicPr>
          <p:cNvPr id="4" name="Picture 3" descr="A group of people with different types of people&#10;&#10;AI-generated content may be incorrect.">
            <a:extLst>
              <a:ext uri="{FF2B5EF4-FFF2-40B4-BE49-F238E27FC236}">
                <a16:creationId xmlns:a16="http://schemas.microsoft.com/office/drawing/2014/main" id="{3C60A7C5-4DF6-8BF3-BD74-60A1E87F9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00" y="3081403"/>
            <a:ext cx="4466209" cy="29788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48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5CC7-C5BE-A93A-A8CF-5ECAA72C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41711"/>
            <a:ext cx="3234466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Requirements Specifications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0D832F-10E1-A308-CD65-6079EBBE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362" y="862705"/>
            <a:ext cx="8226657" cy="48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running and a person riding a bike&#10;&#10;AI-generated content may be incorrect.">
            <a:extLst>
              <a:ext uri="{FF2B5EF4-FFF2-40B4-BE49-F238E27FC236}">
                <a16:creationId xmlns:a16="http://schemas.microsoft.com/office/drawing/2014/main" id="{6703DD87-5FEE-D128-FAFD-F68DF4C8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8" t="9091" r="28925" b="-1"/>
          <a:stretch>
            <a:fillRect/>
          </a:stretch>
        </p:blipFill>
        <p:spPr>
          <a:xfrm>
            <a:off x="3562233" y="10"/>
            <a:ext cx="862976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7FFF6-4B89-63C3-4557-37B0A68DA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474D3-5615-DAA9-C09A-31B5CF88A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97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A13C-8A8D-8F93-799D-FB72DF79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Leadership Overview – This Week</a:t>
            </a:r>
            <a:endParaRPr lang="en-US" sz="3200"/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10A0B0FE-3B9C-5CC1-227C-53BD9BE2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46" r="26320" b="4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87BE0-A2F8-3866-079C-F1182014F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Tasks Completed this Week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Managed Jira board and tracked team tasks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Organized GitHub repository and reviewed pull requests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Read and summarized papers about data evaluation methods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Coordinated planning for next week’s activities</a:t>
            </a:r>
            <a:endParaRPr lang="en-US" sz="1400"/>
          </a:p>
          <a:p>
            <a:pPr marL="0" indent="0">
              <a:buNone/>
            </a:pPr>
            <a:r>
              <a:rPr lang="en-US" sz="1400" b="1">
                <a:ea typeface="+mn-lt"/>
                <a:cs typeface="+mn-lt"/>
              </a:rPr>
              <a:t>Focus for Next Week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Refine task assignments in Jira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Continue GitHub code reviews for consistency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Apply insights from evaluation papers into prototype design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Support team in preparing deliverables for next milestone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8037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DBFD0B-89BE-45F6-36F4-2A301651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8" r="53" b="-99"/>
          <a:stretch>
            <a:fillRect/>
          </a:stretch>
        </p:blipFill>
        <p:spPr>
          <a:xfrm>
            <a:off x="454077" y="131723"/>
            <a:ext cx="11497222" cy="6588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DC69D6-174E-38B6-EC00-257CF16F90F8}"/>
              </a:ext>
            </a:extLst>
          </p:cNvPr>
          <p:cNvSpPr txBox="1"/>
          <p:nvPr/>
        </p:nvSpPr>
        <p:spPr>
          <a:xfrm>
            <a:off x="5199529" y="795618"/>
            <a:ext cx="609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Expert Cyclist</a:t>
            </a:r>
            <a:r>
              <a:rPr lang="en-GB" sz="2400"/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75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03731E-B93E-0DEB-38C2-3F8C7623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51" t="-201"/>
          <a:stretch>
            <a:fillRect/>
          </a:stretch>
        </p:blipFill>
        <p:spPr>
          <a:xfrm>
            <a:off x="442871" y="255677"/>
            <a:ext cx="11071886" cy="6602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733A19-4244-8795-283A-8CA86BC558E8}"/>
              </a:ext>
            </a:extLst>
          </p:cNvPr>
          <p:cNvSpPr txBox="1"/>
          <p:nvPr/>
        </p:nvSpPr>
        <p:spPr>
          <a:xfrm>
            <a:off x="4997824" y="11207"/>
            <a:ext cx="25885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Casual Cyclist</a:t>
            </a:r>
          </a:p>
        </p:txBody>
      </p:sp>
    </p:spTree>
    <p:extLst>
      <p:ext uri="{BB962C8B-B14F-4D97-AF65-F5344CB8AC3E}">
        <p14:creationId xmlns:p14="http://schemas.microsoft.com/office/powerpoint/2010/main" val="232504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6A7FD6-BADA-6687-1475-60DF97DD65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35" t="-42" r="-1888" b="149"/>
          <a:stretch>
            <a:fillRect/>
          </a:stretch>
        </p:blipFill>
        <p:spPr>
          <a:xfrm>
            <a:off x="664308" y="448234"/>
            <a:ext cx="11421887" cy="6078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06C27D-8F6A-9243-AC63-772B6A470396}"/>
              </a:ext>
            </a:extLst>
          </p:cNvPr>
          <p:cNvSpPr txBox="1"/>
          <p:nvPr/>
        </p:nvSpPr>
        <p:spPr>
          <a:xfrm>
            <a:off x="5156653" y="82807"/>
            <a:ext cx="25129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Beginner Cyclist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5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38EA-21E8-5E64-44DC-CA62C0C5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Low Fidelity</a:t>
            </a:r>
          </a:p>
        </p:txBody>
      </p:sp>
      <p:pic>
        <p:nvPicPr>
          <p:cNvPr id="4" name="Content Placeholder 3" descr="A drawing of a phone&#10;&#10;AI-generated content may be incorrect.">
            <a:extLst>
              <a:ext uri="{FF2B5EF4-FFF2-40B4-BE49-F238E27FC236}">
                <a16:creationId xmlns:a16="http://schemas.microsoft.com/office/drawing/2014/main" id="{56486AEC-22A8-98EA-C3B4-468433B1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323" r="6063" b="-2"/>
          <a:stretch>
            <a:fillRect/>
          </a:stretch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0BFF1-5F82-62DC-4CFE-716D54BFB09F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Main Home Page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Plan Route Page</a:t>
            </a:r>
          </a:p>
        </p:txBody>
      </p:sp>
    </p:spTree>
    <p:extLst>
      <p:ext uri="{BB962C8B-B14F-4D97-AF65-F5344CB8AC3E}">
        <p14:creationId xmlns:p14="http://schemas.microsoft.com/office/powerpoint/2010/main" val="50664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C808D1-44E9-847F-FE3E-0A7D38A343D2}"/>
              </a:ext>
            </a:extLst>
          </p:cNvPr>
          <p:cNvSpPr txBox="1">
            <a:spLocks/>
          </p:cNvSpPr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/>
              <a:t>Low Fidelity</a:t>
            </a:r>
          </a:p>
        </p:txBody>
      </p:sp>
      <p:pic>
        <p:nvPicPr>
          <p:cNvPr id="2" name="Picture 1" descr="A drawing of a phone&#10;&#10;AI-generated content may be incorrect.">
            <a:extLst>
              <a:ext uri="{FF2B5EF4-FFF2-40B4-BE49-F238E27FC236}">
                <a16:creationId xmlns:a16="http://schemas.microsoft.com/office/drawing/2014/main" id="{F0BCD78F-93C2-1BA2-DF30-6892C3BF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67" r="6718"/>
          <a:stretch>
            <a:fillRect/>
          </a:stretch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97AD75-6CF4-0927-4C2C-3E180B467B3E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Route Suggestion Page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Settings Page</a:t>
            </a:r>
          </a:p>
        </p:txBody>
      </p:sp>
    </p:spTree>
    <p:extLst>
      <p:ext uri="{BB962C8B-B14F-4D97-AF65-F5344CB8AC3E}">
        <p14:creationId xmlns:p14="http://schemas.microsoft.com/office/powerpoint/2010/main" val="89059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5DBF52-9714-0062-4642-0C0DAC6340FD}"/>
              </a:ext>
            </a:extLst>
          </p:cNvPr>
          <p:cNvSpPr txBox="1">
            <a:spLocks/>
          </p:cNvSpPr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/>
              <a:t>Low Fidelity</a:t>
            </a:r>
          </a:p>
        </p:txBody>
      </p:sp>
      <p:pic>
        <p:nvPicPr>
          <p:cNvPr id="4" name="Picture 3" descr="A drawing of a screen&#10;&#10;AI-generated content may be incorrect.">
            <a:extLst>
              <a:ext uri="{FF2B5EF4-FFF2-40B4-BE49-F238E27FC236}">
                <a16:creationId xmlns:a16="http://schemas.microsoft.com/office/drawing/2014/main" id="{6C961374-DAAE-7ABE-66DC-83A22B81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3" r="3" b="3"/>
          <a:stretch>
            <a:fillRect/>
          </a:stretch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4E6170-B5D9-DC65-EE0E-2DBCCE771BAF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Report unsafe conditions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3769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602A9699-649B-9F8A-3C1F-1FB28BB2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09" r="133" b="-156"/>
          <a:stretch>
            <a:fillRect/>
          </a:stretch>
        </p:blipFill>
        <p:spPr>
          <a:xfrm>
            <a:off x="669235" y="1064380"/>
            <a:ext cx="6221895" cy="473586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6B421FA-76CB-6EC6-DA45-908B01C46BDE}"/>
              </a:ext>
            </a:extLst>
          </p:cNvPr>
          <p:cNvSpPr txBox="1">
            <a:spLocks/>
          </p:cNvSpPr>
          <p:nvPr/>
        </p:nvSpPr>
        <p:spPr>
          <a:xfrm>
            <a:off x="8088272" y="1279877"/>
            <a:ext cx="3434180" cy="746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b="1">
                <a:latin typeface="+mn-lt"/>
                <a:ea typeface="+mn-ea"/>
                <a:cs typeface="+mn-cs"/>
              </a:rPr>
              <a:t>Wireframes</a:t>
            </a:r>
            <a:endParaRPr lang="en-US" b="1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802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Leadership Overview – This Week</vt:lpstr>
      <vt:lpstr>PowerPoint Presentation</vt:lpstr>
      <vt:lpstr>PowerPoint Presentation</vt:lpstr>
      <vt:lpstr>PowerPoint Presentation</vt:lpstr>
      <vt:lpstr>Low Fidelity</vt:lpstr>
      <vt:lpstr>PowerPoint Presentation</vt:lpstr>
      <vt:lpstr>PowerPoint Presentation</vt:lpstr>
      <vt:lpstr>PowerPoint Presentation</vt:lpstr>
      <vt:lpstr>PowerPoint Presentation</vt:lpstr>
      <vt:lpstr>                          Medium Fidelity</vt:lpstr>
      <vt:lpstr>PowerPoint Presentation</vt:lpstr>
      <vt:lpstr>PowerPoint Presentation</vt:lpstr>
      <vt:lpstr>Key User Groups</vt:lpstr>
      <vt:lpstr>Requirements Specifications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2025-10-01T16:27:56Z</dcterms:created>
  <dcterms:modified xsi:type="dcterms:W3CDTF">2025-10-01T20:37:00Z</dcterms:modified>
</cp:coreProperties>
</file>